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60" r:id="rId4"/>
    <p:sldMasterId id="2147484202" r:id="rId5"/>
    <p:sldMasterId id="2147484437" r:id="rId6"/>
    <p:sldMasterId id="2147484555" r:id="rId7"/>
    <p:sldMasterId id="2147484572" r:id="rId8"/>
  </p:sldMasterIdLst>
  <p:notesMasterIdLst>
    <p:notesMasterId r:id="rId29"/>
  </p:notesMasterIdLst>
  <p:handoutMasterIdLst>
    <p:handoutMasterId r:id="rId30"/>
  </p:handoutMasterIdLst>
  <p:sldIdLst>
    <p:sldId id="1440" r:id="rId9"/>
    <p:sldId id="1443" r:id="rId10"/>
    <p:sldId id="1553" r:id="rId11"/>
    <p:sldId id="1551" r:id="rId12"/>
    <p:sldId id="1554" r:id="rId13"/>
    <p:sldId id="1555" r:id="rId14"/>
    <p:sldId id="1556" r:id="rId15"/>
    <p:sldId id="1557" r:id="rId16"/>
    <p:sldId id="1558" r:id="rId17"/>
    <p:sldId id="1559" r:id="rId18"/>
    <p:sldId id="1560" r:id="rId19"/>
    <p:sldId id="1561" r:id="rId20"/>
    <p:sldId id="1562" r:id="rId21"/>
    <p:sldId id="1563" r:id="rId22"/>
    <p:sldId id="1564" r:id="rId23"/>
    <p:sldId id="1569" r:id="rId24"/>
    <p:sldId id="1570" r:id="rId25"/>
    <p:sldId id="1573" r:id="rId26"/>
    <p:sldId id="1574" r:id="rId27"/>
    <p:sldId id="1571" r:id="rId2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4EBB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D9AECB-88E1-441B-8333-399280DE2AD0}" v="5" dt="2026-02-10T15:03:04.6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69076" autoAdjust="0"/>
  </p:normalViewPr>
  <p:slideViewPr>
    <p:cSldViewPr snapToGrid="0">
      <p:cViewPr varScale="1">
        <p:scale>
          <a:sx n="54" d="100"/>
          <a:sy n="54" d="100"/>
        </p:scale>
        <p:origin x="1766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microsoft.com/office/2015/10/relationships/revisionInfo" Target="revisionInfo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ngora Rodriguez, Sandra P SSG USARMY NG TXARNG (USA)" userId="4ea4cf7b-a5fc-4ce0-8d34-bbbd84e1c682" providerId="ADAL" clId="{09031C22-5D22-4975-BCDD-DAD0120E178C}"/>
    <pc:docChg chg="custSel addSld delSld modSld">
      <pc:chgData name="Gongora Rodriguez, Sandra P SSG USARMY NG TXARNG (USA)" userId="4ea4cf7b-a5fc-4ce0-8d34-bbbd84e1c682" providerId="ADAL" clId="{09031C22-5D22-4975-BCDD-DAD0120E178C}" dt="2026-02-10T15:05:34.814" v="1091" actId="2696"/>
      <pc:docMkLst>
        <pc:docMk/>
      </pc:docMkLst>
      <pc:sldChg chg="addSp delSp modSp del mod">
        <pc:chgData name="Gongora Rodriguez, Sandra P SSG USARMY NG TXARNG (USA)" userId="4ea4cf7b-a5fc-4ce0-8d34-bbbd84e1c682" providerId="ADAL" clId="{09031C22-5D22-4975-BCDD-DAD0120E178C}" dt="2026-02-10T14:53:50.924" v="600" actId="2696"/>
        <pc:sldMkLst>
          <pc:docMk/>
          <pc:sldMk cId="460464708" sldId="1430"/>
        </pc:sldMkLst>
      </pc:sldChg>
      <pc:sldChg chg="modSp mod">
        <pc:chgData name="Gongora Rodriguez, Sandra P SSG USARMY NG TXARNG (USA)" userId="4ea4cf7b-a5fc-4ce0-8d34-bbbd84e1c682" providerId="ADAL" clId="{09031C22-5D22-4975-BCDD-DAD0120E178C}" dt="2026-01-23T18:43:50.541" v="510" actId="20577"/>
        <pc:sldMkLst>
          <pc:docMk/>
          <pc:sldMk cId="1995396272" sldId="1443"/>
        </pc:sldMkLst>
        <pc:spChg chg="mod">
          <ac:chgData name="Gongora Rodriguez, Sandra P SSG USARMY NG TXARNG (USA)" userId="4ea4cf7b-a5fc-4ce0-8d34-bbbd84e1c682" providerId="ADAL" clId="{09031C22-5D22-4975-BCDD-DAD0120E178C}" dt="2026-01-23T18:43:50.541" v="510" actId="20577"/>
          <ac:spMkLst>
            <pc:docMk/>
            <pc:sldMk cId="1995396272" sldId="1443"/>
            <ac:spMk id="2" creationId="{6306F58C-858C-503A-4840-8C11B3824887}"/>
          </ac:spMkLst>
        </pc:spChg>
      </pc:sldChg>
      <pc:sldChg chg="addSp delSp modSp mod">
        <pc:chgData name="Gongora Rodriguez, Sandra P SSG USARMY NG TXARNG (USA)" userId="4ea4cf7b-a5fc-4ce0-8d34-bbbd84e1c682" providerId="ADAL" clId="{09031C22-5D22-4975-BCDD-DAD0120E178C}" dt="2026-01-23T18:22:47.414" v="30" actId="1076"/>
        <pc:sldMkLst>
          <pc:docMk/>
          <pc:sldMk cId="2702983309" sldId="1551"/>
        </pc:sldMkLst>
        <pc:spChg chg="mod ord">
          <ac:chgData name="Gongora Rodriguez, Sandra P SSG USARMY NG TXARNG (USA)" userId="4ea4cf7b-a5fc-4ce0-8d34-bbbd84e1c682" providerId="ADAL" clId="{09031C22-5D22-4975-BCDD-DAD0120E178C}" dt="2026-01-23T18:22:47.414" v="30" actId="1076"/>
          <ac:spMkLst>
            <pc:docMk/>
            <pc:sldMk cId="2702983309" sldId="1551"/>
            <ac:spMk id="8" creationId="{8E06F9EC-18FA-10B5-CC2D-C904C6F994C3}"/>
          </ac:spMkLst>
        </pc:spChg>
        <pc:spChg chg="add mod">
          <ac:chgData name="Gongora Rodriguez, Sandra P SSG USARMY NG TXARNG (USA)" userId="4ea4cf7b-a5fc-4ce0-8d34-bbbd84e1c682" providerId="ADAL" clId="{09031C22-5D22-4975-BCDD-DAD0120E178C}" dt="2026-01-23T18:21:44.552" v="25" actId="1076"/>
          <ac:spMkLst>
            <pc:docMk/>
            <pc:sldMk cId="2702983309" sldId="1551"/>
            <ac:spMk id="12" creationId="{B5519DD8-B1E7-7542-795F-443EAE140F5D}"/>
          </ac:spMkLst>
        </pc:spChg>
        <pc:picChg chg="add mod">
          <ac:chgData name="Gongora Rodriguez, Sandra P SSG USARMY NG TXARNG (USA)" userId="4ea4cf7b-a5fc-4ce0-8d34-bbbd84e1c682" providerId="ADAL" clId="{09031C22-5D22-4975-BCDD-DAD0120E178C}" dt="2026-01-23T18:20:04.722" v="11" actId="14100"/>
          <ac:picMkLst>
            <pc:docMk/>
            <pc:sldMk cId="2702983309" sldId="1551"/>
            <ac:picMk id="9" creationId="{A4DC151A-5037-AA4C-FCE8-6EB04E95BF41}"/>
          </ac:picMkLst>
        </pc:picChg>
        <pc:picChg chg="add mod">
          <ac:chgData name="Gongora Rodriguez, Sandra P SSG USARMY NG TXARNG (USA)" userId="4ea4cf7b-a5fc-4ce0-8d34-bbbd84e1c682" providerId="ADAL" clId="{09031C22-5D22-4975-BCDD-DAD0120E178C}" dt="2026-01-23T18:21:39.546" v="24" actId="1076"/>
          <ac:picMkLst>
            <pc:docMk/>
            <pc:sldMk cId="2702983309" sldId="1551"/>
            <ac:picMk id="11" creationId="{8D04721B-AF29-6362-36CF-B52937FAD66D}"/>
          </ac:picMkLst>
        </pc:picChg>
      </pc:sldChg>
      <pc:sldChg chg="modNotesTx">
        <pc:chgData name="Gongora Rodriguez, Sandra P SSG USARMY NG TXARNG (USA)" userId="4ea4cf7b-a5fc-4ce0-8d34-bbbd84e1c682" providerId="ADAL" clId="{09031C22-5D22-4975-BCDD-DAD0120E178C}" dt="2026-02-10T14:50:34.820" v="569" actId="20577"/>
        <pc:sldMkLst>
          <pc:docMk/>
          <pc:sldMk cId="2567801795" sldId="1555"/>
        </pc:sldMkLst>
      </pc:sldChg>
      <pc:sldChg chg="addSp modSp mod modNotesTx">
        <pc:chgData name="Gongora Rodriguez, Sandra P SSG USARMY NG TXARNG (USA)" userId="4ea4cf7b-a5fc-4ce0-8d34-bbbd84e1c682" providerId="ADAL" clId="{09031C22-5D22-4975-BCDD-DAD0120E178C}" dt="2026-02-10T14:51:46.524" v="598" actId="20577"/>
        <pc:sldMkLst>
          <pc:docMk/>
          <pc:sldMk cId="2816959016" sldId="1559"/>
        </pc:sldMkLst>
        <pc:spChg chg="add mod ord">
          <ac:chgData name="Gongora Rodriguez, Sandra P SSG USARMY NG TXARNG (USA)" userId="4ea4cf7b-a5fc-4ce0-8d34-bbbd84e1c682" providerId="ADAL" clId="{09031C22-5D22-4975-BCDD-DAD0120E178C}" dt="2026-01-23T18:32:45.364" v="106" actId="14100"/>
          <ac:spMkLst>
            <pc:docMk/>
            <pc:sldMk cId="2816959016" sldId="1559"/>
            <ac:spMk id="2" creationId="{8B543552-10E4-2A6C-DCAF-94A5D6E74E03}"/>
          </ac:spMkLst>
        </pc:spChg>
        <pc:spChg chg="add mod ord">
          <ac:chgData name="Gongora Rodriguez, Sandra P SSG USARMY NG TXARNG (USA)" userId="4ea4cf7b-a5fc-4ce0-8d34-bbbd84e1c682" providerId="ADAL" clId="{09031C22-5D22-4975-BCDD-DAD0120E178C}" dt="2026-01-23T18:34:56.102" v="155" actId="1076"/>
          <ac:spMkLst>
            <pc:docMk/>
            <pc:sldMk cId="2816959016" sldId="1559"/>
            <ac:spMk id="7" creationId="{25B44072-AD0B-AE4F-9A0F-2A8E7F0ED2EB}"/>
          </ac:spMkLst>
        </pc:spChg>
        <pc:spChg chg="mod ord">
          <ac:chgData name="Gongora Rodriguez, Sandra P SSG USARMY NG TXARNG (USA)" userId="4ea4cf7b-a5fc-4ce0-8d34-bbbd84e1c682" providerId="ADAL" clId="{09031C22-5D22-4975-BCDD-DAD0120E178C}" dt="2026-01-23T18:32:56.231" v="108" actId="166"/>
          <ac:spMkLst>
            <pc:docMk/>
            <pc:sldMk cId="2816959016" sldId="1559"/>
            <ac:spMk id="8" creationId="{32BA1807-92F1-D04F-B3B8-62EFD9179156}"/>
          </ac:spMkLst>
        </pc:spChg>
        <pc:spChg chg="add mod ord">
          <ac:chgData name="Gongora Rodriguez, Sandra P SSG USARMY NG TXARNG (USA)" userId="4ea4cf7b-a5fc-4ce0-8d34-bbbd84e1c682" providerId="ADAL" clId="{09031C22-5D22-4975-BCDD-DAD0120E178C}" dt="2026-01-23T18:36:18.017" v="216" actId="1037"/>
          <ac:spMkLst>
            <pc:docMk/>
            <pc:sldMk cId="2816959016" sldId="1559"/>
            <ac:spMk id="14" creationId="{A1F3127E-BF80-E751-D722-E9A901EA81AE}"/>
          </ac:spMkLst>
        </pc:spChg>
        <pc:cxnChg chg="ord">
          <ac:chgData name="Gongora Rodriguez, Sandra P SSG USARMY NG TXARNG (USA)" userId="4ea4cf7b-a5fc-4ce0-8d34-bbbd84e1c682" providerId="ADAL" clId="{09031C22-5D22-4975-BCDD-DAD0120E178C}" dt="2026-01-23T18:35:02.890" v="156" actId="166"/>
          <ac:cxnSpMkLst>
            <pc:docMk/>
            <pc:sldMk cId="2816959016" sldId="1559"/>
            <ac:cxnSpMk id="13" creationId="{F0E25817-DDC3-7BA5-A686-9D56D9130FC4}"/>
          </ac:cxnSpMkLst>
        </pc:cxnChg>
      </pc:sldChg>
      <pc:sldChg chg="modSp mod">
        <pc:chgData name="Gongora Rodriguez, Sandra P SSG USARMY NG TXARNG (USA)" userId="4ea4cf7b-a5fc-4ce0-8d34-bbbd84e1c682" providerId="ADAL" clId="{09031C22-5D22-4975-BCDD-DAD0120E178C}" dt="2026-01-23T18:36:52.097" v="271" actId="20577"/>
        <pc:sldMkLst>
          <pc:docMk/>
          <pc:sldMk cId="2039099242" sldId="1564"/>
        </pc:sldMkLst>
        <pc:spChg chg="mod">
          <ac:chgData name="Gongora Rodriguez, Sandra P SSG USARMY NG TXARNG (USA)" userId="4ea4cf7b-a5fc-4ce0-8d34-bbbd84e1c682" providerId="ADAL" clId="{09031C22-5D22-4975-BCDD-DAD0120E178C}" dt="2026-01-23T18:36:52.097" v="271" actId="20577"/>
          <ac:spMkLst>
            <pc:docMk/>
            <pc:sldMk cId="2039099242" sldId="1564"/>
            <ac:spMk id="18" creationId="{4989C6A0-2485-8C00-8A17-2B2E262BB3AE}"/>
          </ac:spMkLst>
        </pc:spChg>
      </pc:sldChg>
      <pc:sldChg chg="modSp mod">
        <pc:chgData name="Gongora Rodriguez, Sandra P SSG USARMY NG TXARNG (USA)" userId="4ea4cf7b-a5fc-4ce0-8d34-bbbd84e1c682" providerId="ADAL" clId="{09031C22-5D22-4975-BCDD-DAD0120E178C}" dt="2026-01-23T18:39:09.566" v="364" actId="20577"/>
        <pc:sldMkLst>
          <pc:docMk/>
          <pc:sldMk cId="1519327397" sldId="1569"/>
        </pc:sldMkLst>
        <pc:spChg chg="mod">
          <ac:chgData name="Gongora Rodriguez, Sandra P SSG USARMY NG TXARNG (USA)" userId="4ea4cf7b-a5fc-4ce0-8d34-bbbd84e1c682" providerId="ADAL" clId="{09031C22-5D22-4975-BCDD-DAD0120E178C}" dt="2026-01-23T18:39:09.566" v="364" actId="20577"/>
          <ac:spMkLst>
            <pc:docMk/>
            <pc:sldMk cId="1519327397" sldId="1569"/>
            <ac:spMk id="2" creationId="{6306F58C-858C-503A-4840-8C11B3824887}"/>
          </ac:spMkLst>
        </pc:spChg>
      </pc:sldChg>
      <pc:sldChg chg="modSp mod">
        <pc:chgData name="Gongora Rodriguez, Sandra P SSG USARMY NG TXARNG (USA)" userId="4ea4cf7b-a5fc-4ce0-8d34-bbbd84e1c682" providerId="ADAL" clId="{09031C22-5D22-4975-BCDD-DAD0120E178C}" dt="2026-01-24T18:45:53.802" v="560" actId="20577"/>
        <pc:sldMkLst>
          <pc:docMk/>
          <pc:sldMk cId="1637137756" sldId="1570"/>
        </pc:sldMkLst>
        <pc:spChg chg="mod">
          <ac:chgData name="Gongora Rodriguez, Sandra P SSG USARMY NG TXARNG (USA)" userId="4ea4cf7b-a5fc-4ce0-8d34-bbbd84e1c682" providerId="ADAL" clId="{09031C22-5D22-4975-BCDD-DAD0120E178C}" dt="2026-01-24T18:45:53.802" v="560" actId="20577"/>
          <ac:spMkLst>
            <pc:docMk/>
            <pc:sldMk cId="1637137756" sldId="1570"/>
            <ac:spMk id="2" creationId="{6306F58C-858C-503A-4840-8C11B3824887}"/>
          </ac:spMkLst>
        </pc:spChg>
      </pc:sldChg>
      <pc:sldChg chg="modSp mod">
        <pc:chgData name="Gongora Rodriguez, Sandra P SSG USARMY NG TXARNG (USA)" userId="4ea4cf7b-a5fc-4ce0-8d34-bbbd84e1c682" providerId="ADAL" clId="{09031C22-5D22-4975-BCDD-DAD0120E178C}" dt="2026-01-23T18:43:05.836" v="469" actId="20577"/>
        <pc:sldMkLst>
          <pc:docMk/>
          <pc:sldMk cId="520586790" sldId="1571"/>
        </pc:sldMkLst>
        <pc:spChg chg="mod">
          <ac:chgData name="Gongora Rodriguez, Sandra P SSG USARMY NG TXARNG (USA)" userId="4ea4cf7b-a5fc-4ce0-8d34-bbbd84e1c682" providerId="ADAL" clId="{09031C22-5D22-4975-BCDD-DAD0120E178C}" dt="2026-01-23T18:43:05.836" v="469" actId="20577"/>
          <ac:spMkLst>
            <pc:docMk/>
            <pc:sldMk cId="520586790" sldId="1571"/>
            <ac:spMk id="2" creationId="{6306F58C-858C-503A-4840-8C11B3824887}"/>
          </ac:spMkLst>
        </pc:spChg>
      </pc:sldChg>
      <pc:sldChg chg="del">
        <pc:chgData name="Gongora Rodriguez, Sandra P SSG USARMY NG TXARNG (USA)" userId="4ea4cf7b-a5fc-4ce0-8d34-bbbd84e1c682" providerId="ADAL" clId="{09031C22-5D22-4975-BCDD-DAD0120E178C}" dt="2026-02-10T15:05:34.814" v="1091" actId="2696"/>
        <pc:sldMkLst>
          <pc:docMk/>
          <pc:sldMk cId="2899622138" sldId="1572"/>
        </pc:sldMkLst>
      </pc:sldChg>
      <pc:sldChg chg="addSp delSp modSp add mod">
        <pc:chgData name="Gongora Rodriguez, Sandra P SSG USARMY NG TXARNG (USA)" userId="4ea4cf7b-a5fc-4ce0-8d34-bbbd84e1c682" providerId="ADAL" clId="{09031C22-5D22-4975-BCDD-DAD0120E178C}" dt="2026-02-10T15:05:23.548" v="1090" actId="20577"/>
        <pc:sldMkLst>
          <pc:docMk/>
          <pc:sldMk cId="4234621719" sldId="1574"/>
        </pc:sldMkLst>
        <pc:spChg chg="mod">
          <ac:chgData name="Gongora Rodriguez, Sandra P SSG USARMY NG TXARNG (USA)" userId="4ea4cf7b-a5fc-4ce0-8d34-bbbd84e1c682" providerId="ADAL" clId="{09031C22-5D22-4975-BCDD-DAD0120E178C}" dt="2026-02-10T14:54:51.156" v="671" actId="1076"/>
          <ac:spMkLst>
            <pc:docMk/>
            <pc:sldMk cId="4234621719" sldId="1574"/>
            <ac:spMk id="5" creationId="{E5CCC3DB-0F09-0F80-E45A-4CE12D3B2ABE}"/>
          </ac:spMkLst>
        </pc:spChg>
        <pc:spChg chg="add">
          <ac:chgData name="Gongora Rodriguez, Sandra P SSG USARMY NG TXARNG (USA)" userId="4ea4cf7b-a5fc-4ce0-8d34-bbbd84e1c682" providerId="ADAL" clId="{09031C22-5D22-4975-BCDD-DAD0120E178C}" dt="2026-02-10T15:00:47.850" v="736"/>
          <ac:spMkLst>
            <pc:docMk/>
            <pc:sldMk cId="4234621719" sldId="1574"/>
            <ac:spMk id="6" creationId="{AE4DD870-5FB3-CDC5-C411-72061A37ADC6}"/>
          </ac:spMkLst>
        </pc:spChg>
        <pc:spChg chg="add del mod">
          <ac:chgData name="Gongora Rodriguez, Sandra P SSG USARMY NG TXARNG (USA)" userId="4ea4cf7b-a5fc-4ce0-8d34-bbbd84e1c682" providerId="ADAL" clId="{09031C22-5D22-4975-BCDD-DAD0120E178C}" dt="2026-02-10T15:02:30.714" v="862" actId="21"/>
          <ac:spMkLst>
            <pc:docMk/>
            <pc:sldMk cId="4234621719" sldId="1574"/>
            <ac:spMk id="7" creationId="{C0429F95-C03F-AE4C-8017-852AF5CED383}"/>
          </ac:spMkLst>
        </pc:spChg>
        <pc:spChg chg="add mod">
          <ac:chgData name="Gongora Rodriguez, Sandra P SSG USARMY NG TXARNG (USA)" userId="4ea4cf7b-a5fc-4ce0-8d34-bbbd84e1c682" providerId="ADAL" clId="{09031C22-5D22-4975-BCDD-DAD0120E178C}" dt="2026-02-10T15:04:50.893" v="1057" actId="20577"/>
          <ac:spMkLst>
            <pc:docMk/>
            <pc:sldMk cId="4234621719" sldId="1574"/>
            <ac:spMk id="9" creationId="{B5126FE8-F1B3-5C25-0942-852F48B4D3B6}"/>
          </ac:spMkLst>
        </pc:spChg>
        <pc:spChg chg="add mod">
          <ac:chgData name="Gongora Rodriguez, Sandra P SSG USARMY NG TXARNG (USA)" userId="4ea4cf7b-a5fc-4ce0-8d34-bbbd84e1c682" providerId="ADAL" clId="{09031C22-5D22-4975-BCDD-DAD0120E178C}" dt="2026-02-10T15:03:04.664" v="877"/>
          <ac:spMkLst>
            <pc:docMk/>
            <pc:sldMk cId="4234621719" sldId="1574"/>
            <ac:spMk id="10" creationId="{43098044-9082-DBD8-E4FF-90C4A1AEB8EF}"/>
          </ac:spMkLst>
        </pc:spChg>
        <pc:spChg chg="mod">
          <ac:chgData name="Gongora Rodriguez, Sandra P SSG USARMY NG TXARNG (USA)" userId="4ea4cf7b-a5fc-4ce0-8d34-bbbd84e1c682" providerId="ADAL" clId="{09031C22-5D22-4975-BCDD-DAD0120E178C}" dt="2026-02-10T15:04:28.120" v="1023" actId="1076"/>
          <ac:spMkLst>
            <pc:docMk/>
            <pc:sldMk cId="4234621719" sldId="1574"/>
            <ac:spMk id="15" creationId="{A773283F-FC23-7172-5872-55BF01B25481}"/>
          </ac:spMkLst>
        </pc:spChg>
        <pc:spChg chg="mod">
          <ac:chgData name="Gongora Rodriguez, Sandra P SSG USARMY NG TXARNG (USA)" userId="4ea4cf7b-a5fc-4ce0-8d34-bbbd84e1c682" providerId="ADAL" clId="{09031C22-5D22-4975-BCDD-DAD0120E178C}" dt="2026-02-10T15:05:23.548" v="1090" actId="20577"/>
          <ac:spMkLst>
            <pc:docMk/>
            <pc:sldMk cId="4234621719" sldId="1574"/>
            <ac:spMk id="22" creationId="{A882C1BB-6A17-A379-CA4A-41126A547521}"/>
          </ac:spMkLst>
        </pc:spChg>
        <pc:spChg chg="mod">
          <ac:chgData name="Gongora Rodriguez, Sandra P SSG USARMY NG TXARNG (USA)" userId="4ea4cf7b-a5fc-4ce0-8d34-bbbd84e1c682" providerId="ADAL" clId="{09031C22-5D22-4975-BCDD-DAD0120E178C}" dt="2026-02-10T14:54:33.250" v="669" actId="20577"/>
          <ac:spMkLst>
            <pc:docMk/>
            <pc:sldMk cId="4234621719" sldId="1574"/>
            <ac:spMk id="67" creationId="{2A0259CB-0DAA-DF24-1EDD-58138B406412}"/>
          </ac:spMkLst>
        </pc:spChg>
        <pc:spChg chg="mod">
          <ac:chgData name="Gongora Rodriguez, Sandra P SSG USARMY NG TXARNG (USA)" userId="4ea4cf7b-a5fc-4ce0-8d34-bbbd84e1c682" providerId="ADAL" clId="{09031C22-5D22-4975-BCDD-DAD0120E178C}" dt="2026-02-10T15:03:53.598" v="971" actId="20577"/>
          <ac:spMkLst>
            <pc:docMk/>
            <pc:sldMk cId="4234621719" sldId="1574"/>
            <ac:spMk id="70" creationId="{3EB5156A-55DE-7408-77D2-9A6E9192FEA1}"/>
          </ac:spMkLst>
        </pc:spChg>
        <pc:spChg chg="mod">
          <ac:chgData name="Gongora Rodriguez, Sandra P SSG USARMY NG TXARNG (USA)" userId="4ea4cf7b-a5fc-4ce0-8d34-bbbd84e1c682" providerId="ADAL" clId="{09031C22-5D22-4975-BCDD-DAD0120E178C}" dt="2026-02-10T15:04:26.371" v="1022" actId="1076"/>
          <ac:spMkLst>
            <pc:docMk/>
            <pc:sldMk cId="4234621719" sldId="1574"/>
            <ac:spMk id="106" creationId="{658A67D8-DFDB-4FE0-4828-848D8470FEFA}"/>
          </ac:spMkLst>
        </pc:spChg>
        <pc:spChg chg="mod">
          <ac:chgData name="Gongora Rodriguez, Sandra P SSG USARMY NG TXARNG (USA)" userId="4ea4cf7b-a5fc-4ce0-8d34-bbbd84e1c682" providerId="ADAL" clId="{09031C22-5D22-4975-BCDD-DAD0120E178C}" dt="2026-02-10T14:55:06.800" v="676" actId="1076"/>
          <ac:spMkLst>
            <pc:docMk/>
            <pc:sldMk cId="4234621719" sldId="1574"/>
            <ac:spMk id="140" creationId="{00000000-0000-0000-0000-000000000000}"/>
          </ac:spMkLst>
        </pc:spChg>
        <pc:cxnChg chg="mod">
          <ac:chgData name="Gongora Rodriguez, Sandra P SSG USARMY NG TXARNG (USA)" userId="4ea4cf7b-a5fc-4ce0-8d34-bbbd84e1c682" providerId="ADAL" clId="{09031C22-5D22-4975-BCDD-DAD0120E178C}" dt="2026-02-10T14:55:01.101" v="674" actId="1076"/>
          <ac:cxnSpMkLst>
            <pc:docMk/>
            <pc:sldMk cId="4234621719" sldId="1574"/>
            <ac:cxnSpMk id="8" creationId="{00000000-0000-0000-0000-000000000000}"/>
          </ac:cxnSpMkLst>
        </pc:cxnChg>
        <pc:cxnChg chg="mod">
          <ac:chgData name="Gongora Rodriguez, Sandra P SSG USARMY NG TXARNG (USA)" userId="4ea4cf7b-a5fc-4ce0-8d34-bbbd84e1c682" providerId="ADAL" clId="{09031C22-5D22-4975-BCDD-DAD0120E178C}" dt="2026-02-10T14:55:04.229" v="675" actId="1076"/>
          <ac:cxnSpMkLst>
            <pc:docMk/>
            <pc:sldMk cId="4234621719" sldId="1574"/>
            <ac:cxnSpMk id="69" creationId="{00000000-0000-0000-0000-000000000000}"/>
          </ac:cxnSpMkLst>
        </pc:cxnChg>
        <pc:cxnChg chg="mod">
          <ac:chgData name="Gongora Rodriguez, Sandra P SSG USARMY NG TXARNG (USA)" userId="4ea4cf7b-a5fc-4ce0-8d34-bbbd84e1c682" providerId="ADAL" clId="{09031C22-5D22-4975-BCDD-DAD0120E178C}" dt="2026-02-10T14:55:10.402" v="677" actId="1076"/>
          <ac:cxnSpMkLst>
            <pc:docMk/>
            <pc:sldMk cId="4234621719" sldId="1574"/>
            <ac:cxnSpMk id="83" creationId="{00000000-0000-0000-0000-000000000000}"/>
          </ac:cxnSpMkLst>
        </pc:cxnChg>
        <pc:cxnChg chg="mod">
          <ac:chgData name="Gongora Rodriguez, Sandra P SSG USARMY NG TXARNG (USA)" userId="4ea4cf7b-a5fc-4ce0-8d34-bbbd84e1c682" providerId="ADAL" clId="{09031C22-5D22-4975-BCDD-DAD0120E178C}" dt="2026-02-10T14:55:16.939" v="678" actId="1076"/>
          <ac:cxnSpMkLst>
            <pc:docMk/>
            <pc:sldMk cId="4234621719" sldId="1574"/>
            <ac:cxnSpMk id="104" creationId="{C56F3C3E-4279-20C2-68FD-97F255BC66D0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09E00-8411-4AD2-A5E1-A5049AFD84D9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FD6BD-F87F-4B9F-8A05-61D671123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961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r">
              <a:defRPr sz="1200"/>
            </a:lvl1pPr>
          </a:lstStyle>
          <a:p>
            <a:fld id="{D231B556-F4F5-4DA2-990C-6EF2E41568E5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0" tIns="46576" rIns="93150" bIns="465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50" tIns="46576" rIns="93150" bIns="465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3037840" cy="466433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r">
              <a:defRPr sz="1200"/>
            </a:lvl1pPr>
          </a:lstStyle>
          <a:p>
            <a:fld id="{1ABA2123-EE31-47EE-8D22-444E7F041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88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2123-EE31-47EE-8D22-444E7F041A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38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This page is part of the travel voucher but it is usually left blank.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A2123-EE31-47EE-8D22-444E7F041A4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41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A full picture of the map must be included.</a:t>
            </a:r>
          </a:p>
          <a:p>
            <a:pPr marL="171450" indent="-171450">
              <a:buFontTx/>
              <a:buChar char="-"/>
            </a:pPr>
            <a:r>
              <a:rPr lang="en-US" dirty="0"/>
              <a:t>Full picture includes the address departed and address of arrival.</a:t>
            </a:r>
          </a:p>
          <a:p>
            <a:pPr marL="171450" indent="-171450">
              <a:buFontTx/>
              <a:buChar char="-"/>
            </a:pPr>
            <a:r>
              <a:rPr lang="en-US" dirty="0"/>
              <a:t>All the different routes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 lines reflecting the different routes.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A2123-EE31-47EE-8D22-444E7F041A4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20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A full picture of the map must be included.</a:t>
            </a:r>
          </a:p>
          <a:p>
            <a:pPr marL="171450" indent="-171450">
              <a:buFontTx/>
              <a:buChar char="-"/>
            </a:pPr>
            <a:r>
              <a:rPr lang="en-US" dirty="0"/>
              <a:t>Full picture includes the address departed and address of arrival.</a:t>
            </a:r>
          </a:p>
          <a:p>
            <a:pPr marL="171450" indent="-171450">
              <a:buFontTx/>
              <a:buChar char="-"/>
            </a:pPr>
            <a:r>
              <a:rPr lang="en-US" dirty="0"/>
              <a:t>All the different routes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 lines reflecting the different routes.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A2123-EE31-47EE-8D22-444E7F041A4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186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Name must match</a:t>
            </a:r>
          </a:p>
          <a:p>
            <a:pPr marL="171450" indent="-171450">
              <a:buFontTx/>
              <a:buChar char="-"/>
            </a:pPr>
            <a:r>
              <a:rPr lang="en-US" dirty="0"/>
              <a:t>Order dates must cover travel claimed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A2123-EE31-47EE-8D22-444E7F041A4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20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The shortest mileage of each route must be used for reimbursement even if the SM did not take that route. State only reimburses for the shortest mileage. </a:t>
            </a:r>
          </a:p>
          <a:p>
            <a:pPr marL="171450" indent="-171450">
              <a:buFontTx/>
              <a:buChar char="-"/>
            </a:pPr>
            <a:r>
              <a:rPr lang="en-US" dirty="0"/>
              <a:t>If the SM is switching Task Forces, they can claim mileage for that travel.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2123-EE31-47EE-8D22-444E7F041A4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3620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Only official reassignment can be claimed.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2123-EE31-47EE-8D22-444E7F041A4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4152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Vouchers with major errors will be returned for corrections.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2123-EE31-47EE-8D22-444E7F041A4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014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State will only reimburse for the shortest mileage even if a different route was taken.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2123-EE31-47EE-8D22-444E7F041A4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49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State will only reimburse for the shortest mileage even if a different route was taken.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2123-EE31-47EE-8D22-444E7F041A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209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Rename Travel voucher PDF by SM’s Last and First name and voucher year. Ex. Gongora, Sandra_2022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2123-EE31-47EE-8D22-444E7F041A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572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One Travel Voucher will be submitted for each rate.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A2123-EE31-47EE-8D22-444E7F041A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79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All Travel Vouchers documents should have at least 7 pages.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A2123-EE31-47EE-8D22-444E7F041A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80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Highlighted areas are required. 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 Texas Identification Number is always the State ID or DoD.</a:t>
            </a:r>
          </a:p>
          <a:p>
            <a:pPr marL="171450" indent="-171450">
              <a:buFontTx/>
              <a:buChar char="-"/>
            </a:pPr>
            <a:r>
              <a:rPr lang="en-US" dirty="0"/>
              <a:t>Fiscal Year is the year the SM traveled.</a:t>
            </a:r>
          </a:p>
          <a:p>
            <a:pPr marL="171450" indent="-171450">
              <a:buFontTx/>
              <a:buChar char="-"/>
            </a:pPr>
            <a:r>
              <a:rPr lang="en-US" dirty="0"/>
              <a:t>First Day of Travel is the first day the SM departed in this voucher.</a:t>
            </a:r>
          </a:p>
          <a:p>
            <a:pPr marL="171450" indent="-171450">
              <a:buFontTx/>
              <a:buChar char="-"/>
            </a:pPr>
            <a:r>
              <a:rPr lang="en-US" dirty="0"/>
              <a:t>Last Day of Travel is the last day the SM departed in this voucher. </a:t>
            </a:r>
          </a:p>
          <a:p>
            <a:pPr marL="171450" indent="-171450">
              <a:buFontTx/>
              <a:buChar char="-"/>
            </a:pPr>
            <a:r>
              <a:rPr lang="en-US" dirty="0"/>
              <a:t>Mileage Rate is the rate that will be paid per mile to the SM according to the dates they traveled.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A2123-EE31-47EE-8D22-444E7F041A4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02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  Dates must be filled out in order. In this scenario 10/25/2021 is the first day of travel and 11/01/2021 is the last day of travel.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 mileage from point to point must also be filled out. Choose the shortest mileage. 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 total at the bottom is calculates automatically</a:t>
            </a:r>
          </a:p>
          <a:p>
            <a:pPr marL="171450" indent="-171450">
              <a:buFontTx/>
              <a:buChar char="-"/>
            </a:pPr>
            <a:r>
              <a:rPr lang="en-US" dirty="0"/>
              <a:t>One map per route is required. In this case the SM will have two maps.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A2123-EE31-47EE-8D22-444E7F041A4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98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The total paid to the SM is calculated automatically. </a:t>
            </a:r>
          </a:p>
          <a:p>
            <a:pPr marL="171450" indent="-171450">
              <a:buFontTx/>
              <a:buChar char="-"/>
            </a:pPr>
            <a:r>
              <a:rPr lang="en-US" dirty="0"/>
              <a:t>SM’s signature allows the TMD to make necessary changes under $10. Ex. If the lowest mileage is not chosen, TMD can pay for the lowest mileage as long as the change is under $10.</a:t>
            </a:r>
          </a:p>
          <a:p>
            <a:pPr marL="171450" indent="-171450">
              <a:buFontTx/>
              <a:buChar char="-"/>
            </a:pPr>
            <a:r>
              <a:rPr lang="en-US" dirty="0"/>
              <a:t>Both signatures with signature dates from Block 19 are required. CAC signature preferred. </a:t>
            </a:r>
          </a:p>
          <a:p>
            <a:pPr marL="171450" indent="-171450">
              <a:buFontTx/>
              <a:buChar char="-"/>
            </a:pPr>
            <a:r>
              <a:rPr lang="en-US" dirty="0"/>
              <a:t>Block 20 should be filled out (SM’s printed name)</a:t>
            </a:r>
          </a:p>
          <a:p>
            <a:pPr marL="171450" indent="-171450">
              <a:buFontTx/>
              <a:buChar char="-"/>
            </a:pPr>
            <a:r>
              <a:rPr lang="en-US" dirty="0"/>
              <a:t>Block 21 should be filled out (Supervisor Signature)</a:t>
            </a:r>
          </a:p>
          <a:p>
            <a:pPr marL="171450" indent="-171450">
              <a:buFontTx/>
              <a:buChar char="-"/>
            </a:pPr>
            <a:r>
              <a:rPr lang="en-US" dirty="0"/>
              <a:t>Block 22 should be filled out with SM’s and Supervisor’s phone number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A2123-EE31-47EE-8D22-444E7F041A4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626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This page is part of the travel voucher but it is usually left blank.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A2123-EE31-47EE-8D22-444E7F041A4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918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559" y="0"/>
            <a:ext cx="3167598" cy="6203100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160416" y="136332"/>
            <a:ext cx="8849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F6C"/>
                </a:solidFill>
                <a:cs typeface="Impact"/>
              </a:rPr>
              <a:t>TEXAS MILITARY DEPARTMENT STRATEGY 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2704" y="64740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A557A36-1893-457F-9E6D-F9D17D9448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716642" y="885221"/>
            <a:ext cx="80920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America’s premier state military comprised of mission-ready professionals fully engaged with our communities, and relevant through the 21</a:t>
            </a:r>
            <a:r>
              <a:rPr lang="en-US" sz="1400" b="1" i="1" baseline="30000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400" b="1" i="1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century.</a:t>
            </a:r>
            <a:endParaRPr lang="en-US" sz="14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721360" y="1569250"/>
            <a:ext cx="80670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the Governor and President with ready forces in support of state and federal authorities at home and abroad. </a:t>
            </a:r>
            <a:endParaRPr lang="en-US" sz="14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1610071" y="2412966"/>
            <a:ext cx="7667127" cy="1082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35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Diverse &amp; Engaged Force Sustained Through Effective Retention &amp; Recruiting  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35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Trained Ethical Professionals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35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Resilient Professionals &amp; Families, Supported By Robust Services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35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Clearly Communicated Opportunities For Professional &amp; Personal Development 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294640" y="1327781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2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MISSION: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297722" y="638981"/>
            <a:ext cx="1876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2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VISION: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1617580" y="3692438"/>
            <a:ext cx="7150339" cy="1119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35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Force Structure Optimized For Federal &amp; State Missions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35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 Training Areas &amp; Facilities That Support Our Mission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35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Resource Management &amp; Protection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35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Enhanced Joint, Interagency, Intergovernmental &amp; Multinational Capabilities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1617579" y="5052004"/>
            <a:ext cx="7237808" cy="1119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35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Communication Assets &amp; Channels  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35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Partnered &amp; Informed Communities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35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Engaged &amp; Educated Government Partners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35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Department of Defense Relationships 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801191" y="2109248"/>
            <a:ext cx="43252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i="1">
                <a:solidFill>
                  <a:srgbClr val="002F6C"/>
                </a:solidFill>
                <a:latin typeface="Arial" panose="020B0604020202020204" pitchFamily="34" charset="0"/>
                <a:cs typeface="Arial" pitchFamily="34" charset="0"/>
              </a:rPr>
              <a:t>PEOPLE FIRST –  </a:t>
            </a:r>
            <a:r>
              <a:rPr lang="en-US" sz="1400" b="1" i="1">
                <a:solidFill>
                  <a:srgbClr val="002F6C"/>
                </a:solidFill>
                <a:latin typeface="Arial" pitchFamily="34" charset="0"/>
                <a:cs typeface="Arial" pitchFamily="34" charset="0"/>
              </a:rPr>
              <a:t>Invest in our human capital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799380" y="3467891"/>
            <a:ext cx="55787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i="1">
                <a:solidFill>
                  <a:srgbClr val="002F6C"/>
                </a:solidFill>
                <a:latin typeface="Arial" panose="020B0604020202020204" pitchFamily="34" charset="0"/>
                <a:cs typeface="Arial" pitchFamily="34" charset="0"/>
              </a:rPr>
              <a:t>RELEVANT &amp; READY –  </a:t>
            </a:r>
            <a:r>
              <a:rPr lang="en-US" sz="1400" b="1" i="1">
                <a:solidFill>
                  <a:srgbClr val="002F6C"/>
                </a:solidFill>
                <a:latin typeface="Arial" pitchFamily="34" charset="0"/>
                <a:cs typeface="Arial" pitchFamily="34" charset="0"/>
              </a:rPr>
              <a:t>Provide right force at the right time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805550" y="4790603"/>
            <a:ext cx="76545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002F6C"/>
                </a:solidFill>
                <a:latin typeface="Arial" panose="020B0604020202020204" pitchFamily="34" charset="0"/>
                <a:cs typeface="Arial" pitchFamily="34" charset="0"/>
              </a:rPr>
              <a:t>COMMUNICATE &amp; PARTNER –  </a:t>
            </a:r>
            <a:r>
              <a:rPr lang="en-US" sz="1400" b="1">
                <a:solidFill>
                  <a:srgbClr val="002F6C"/>
                </a:solidFill>
                <a:latin typeface="Arial" pitchFamily="34" charset="0"/>
                <a:cs typeface="Arial" pitchFamily="34" charset="0"/>
              </a:rPr>
              <a:t>Deliver our message and build lasting relationships</a:t>
            </a:r>
          </a:p>
        </p:txBody>
      </p:sp>
    </p:spTree>
    <p:extLst>
      <p:ext uri="{BB962C8B-B14F-4D97-AF65-F5344CB8AC3E}">
        <p14:creationId xmlns:p14="http://schemas.microsoft.com/office/powerpoint/2010/main" val="506256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7A36-1893-457F-9E6D-F9D17D9448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54495" y="244118"/>
            <a:ext cx="10515600" cy="5212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300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7A36-1893-457F-9E6D-F9D17D9448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427460" y="6591900"/>
            <a:ext cx="1013722" cy="24622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err="1"/>
              <a:t>dd</a:t>
            </a:r>
            <a:r>
              <a:rPr lang="en-US"/>
              <a:t> mmm </a:t>
            </a:r>
            <a:r>
              <a:rPr lang="en-US" err="1"/>
              <a:t>yyyy</a:t>
            </a:r>
            <a:r>
              <a:rPr lang="en-US"/>
              <a:t> 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599746"/>
            <a:ext cx="556593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0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Of: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351722" y="6601148"/>
            <a:ext cx="924339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0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Updated By:</a:t>
            </a:r>
          </a:p>
        </p:txBody>
      </p:sp>
      <p:sp>
        <p:nvSpPr>
          <p:cNvPr id="9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2096530" y="6611524"/>
            <a:ext cx="1581150" cy="2365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Rank/Name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54495" y="244118"/>
            <a:ext cx="10515600" cy="5212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772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7A36-1893-457F-9E6D-F9D17D9448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946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7A36-1893-457F-9E6D-F9D17D9448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002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176771"/>
            <a:ext cx="12192000" cy="297180"/>
          </a:xfrm>
          <a:custGeom>
            <a:avLst/>
            <a:gdLst/>
            <a:ahLst/>
            <a:cxnLst/>
            <a:rect l="l" t="t" r="r" b="b"/>
            <a:pathLst>
              <a:path w="12192000" h="297179">
                <a:moveTo>
                  <a:pt x="0" y="297179"/>
                </a:moveTo>
                <a:lnTo>
                  <a:pt x="12192000" y="297179"/>
                </a:lnTo>
                <a:lnTo>
                  <a:pt x="12192000" y="0"/>
                </a:lnTo>
                <a:lnTo>
                  <a:pt x="0" y="0"/>
                </a:lnTo>
                <a:lnTo>
                  <a:pt x="0" y="297179"/>
                </a:lnTo>
                <a:close/>
              </a:path>
            </a:pathLst>
          </a:custGeom>
          <a:solidFill>
            <a:srgbClr val="002E6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2E6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002E6C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pPr marL="25400">
                <a:lnSpc>
                  <a:spcPts val="1810"/>
                </a:lnSpc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0857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54495" y="244118"/>
            <a:ext cx="10515600" cy="5212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" y="6611781"/>
            <a:ext cx="240383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>
                <a:solidFill>
                  <a:srgbClr val="C1C1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POC: 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035431" y="6611781"/>
            <a:ext cx="1291472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>
                <a:solidFill>
                  <a:srgbClr val="C1C1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of:</a:t>
            </a:r>
          </a:p>
        </p:txBody>
      </p:sp>
    </p:spTree>
    <p:extLst>
      <p:ext uri="{BB962C8B-B14F-4D97-AF65-F5344CB8AC3E}">
        <p14:creationId xmlns:p14="http://schemas.microsoft.com/office/powerpoint/2010/main" val="3129333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7A36-1893-457F-9E6D-F9D17D9448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447297" y="6599746"/>
            <a:ext cx="1013722" cy="24622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err="1"/>
              <a:t>dd</a:t>
            </a:r>
            <a:r>
              <a:rPr lang="en-US"/>
              <a:t> mmm </a:t>
            </a:r>
            <a:r>
              <a:rPr lang="en-US" err="1"/>
              <a:t>yyyy</a:t>
            </a:r>
            <a:r>
              <a:rPr lang="en-US"/>
              <a:t> 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6599746"/>
            <a:ext cx="556593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0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Of: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360189" y="6599746"/>
            <a:ext cx="924339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0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Updated By:</a:t>
            </a:r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2134630" y="6602642"/>
            <a:ext cx="1581150" cy="2365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Rank/Name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54495" y="244118"/>
            <a:ext cx="10515600" cy="5212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758952" y="996633"/>
            <a:ext cx="10670604" cy="4572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3106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/>
          <p:cNvSpPr txBox="1">
            <a:spLocks noChangeArrowheads="1"/>
          </p:cNvSpPr>
          <p:nvPr userDrawn="1"/>
        </p:nvSpPr>
        <p:spPr bwMode="auto">
          <a:xfrm>
            <a:off x="4413251" y="5522913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5608320" y="162961"/>
            <a:ext cx="6583680" cy="59481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9898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3140D-5C68-40CE-B56A-0E06440972E6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2/10/2026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80873-084A-4A4A-93CD-513999A5995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467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2202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2704" y="64740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A557A36-1893-457F-9E6D-F9D17D9448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 descr="TMD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659" y="426347"/>
            <a:ext cx="3667224" cy="367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980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200775"/>
            <a:ext cx="12192000" cy="304800"/>
          </a:xfrm>
          <a:prstGeom prst="rect">
            <a:avLst/>
          </a:prstGeom>
          <a:solidFill>
            <a:srgbClr val="002F6C"/>
          </a:solidFill>
          <a:ln>
            <a:solidFill>
              <a:srgbClr val="002F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5" name="Picture 7" descr="TM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7" y="5943601"/>
            <a:ext cx="1075267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ject 2"/>
          <p:cNvSpPr txBox="1"/>
          <p:nvPr userDrawn="1"/>
        </p:nvSpPr>
        <p:spPr>
          <a:xfrm>
            <a:off x="1159934" y="6197601"/>
            <a:ext cx="4068233" cy="219075"/>
          </a:xfrm>
          <a:prstGeom prst="rect">
            <a:avLst/>
          </a:prstGeom>
        </p:spPr>
        <p:txBody>
          <a:bodyPr lIns="0" tIns="8930" rIns="0" bIns="0">
            <a:spAutoFit/>
          </a:bodyPr>
          <a:lstStyle/>
          <a:p>
            <a:pPr marL="7144" eaLnBrk="0" fontAlgn="base" hangingPunct="0">
              <a:spcBef>
                <a:spcPts val="71"/>
              </a:spcBef>
              <a:spcAft>
                <a:spcPct val="0"/>
              </a:spcAft>
              <a:defRPr/>
            </a:pPr>
            <a:r>
              <a:rPr sz="1350" b="1">
                <a:solidFill>
                  <a:srgbClr val="F0C400"/>
                </a:solidFill>
                <a:cs typeface="Arial"/>
              </a:rPr>
              <a:t>TEXAS MILITARY</a:t>
            </a:r>
            <a:r>
              <a:rPr sz="1350" b="1" spc="8">
                <a:solidFill>
                  <a:srgbClr val="F0C400"/>
                </a:solidFill>
                <a:cs typeface="Arial"/>
              </a:rPr>
              <a:t> </a:t>
            </a:r>
            <a:r>
              <a:rPr sz="1350" b="1" spc="6">
                <a:solidFill>
                  <a:srgbClr val="F0C400"/>
                </a:solidFill>
                <a:cs typeface="Arial"/>
              </a:rPr>
              <a:t>DEPARTMENT</a:t>
            </a:r>
            <a:endParaRPr sz="1350">
              <a:solidFill>
                <a:prstClr val="black"/>
              </a:solidFill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6E6414C-ED32-4CE7-B09F-092FA902F284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12 OCT 2016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52CC1D4-3963-4938-A2B2-7809890E21D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9898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8CD78BD-CEB0-40D7-BECE-206FD7FCD9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4724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2700" y="12700"/>
            <a:ext cx="10515600" cy="457200"/>
          </a:xfrm>
          <a:prstGeom prst="rect">
            <a:avLst/>
          </a:prstGeom>
          <a:solidFill>
            <a:srgbClr val="002F6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9" name="Footer Placeholder 3"/>
          <p:cNvSpPr txBox="1">
            <a:spLocks/>
          </p:cNvSpPr>
          <p:nvPr userDrawn="1"/>
        </p:nvSpPr>
        <p:spPr>
          <a:xfrm>
            <a:off x="10532041" y="12068"/>
            <a:ext cx="164592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57876" tIns="28937" rIns="57876" bIns="28937" anchor="ctr"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pPr algn="ctr" defTabSz="5787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CUI</a:t>
            </a:r>
          </a:p>
        </p:txBody>
      </p:sp>
      <p:sp>
        <p:nvSpPr>
          <p:cNvPr id="10" name="Footer Placeholder 3"/>
          <p:cNvSpPr txBox="1">
            <a:spLocks/>
          </p:cNvSpPr>
          <p:nvPr userDrawn="1"/>
        </p:nvSpPr>
        <p:spPr>
          <a:xfrm>
            <a:off x="0" y="6505825"/>
            <a:ext cx="1645920" cy="1828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57876" tIns="28937" rIns="57876" bIns="28937" anchor="ctr"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pPr algn="ctr" defTabSz="578758">
              <a:defRPr/>
            </a:pPr>
            <a:endParaRPr lang="en-US" sz="1200" b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556594" y="14728"/>
            <a:ext cx="9933886" cy="4389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 b="1" cap="all" baseline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defTabSz="914377"/>
            <a:r>
              <a:rPr lang="en-US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3" y="10024"/>
            <a:ext cx="456328" cy="457200"/>
          </a:xfrm>
          <a:prstGeom prst="rect">
            <a:avLst/>
          </a:prstGeom>
          <a:effectLst>
            <a:glow rad="63500">
              <a:schemeClr val="bg1">
                <a:alpha val="26000"/>
              </a:schemeClr>
            </a:glow>
          </a:effectLst>
        </p:spPr>
      </p:pic>
      <p:sp>
        <p:nvSpPr>
          <p:cNvPr id="13" name="Rectangle 12"/>
          <p:cNvSpPr/>
          <p:nvPr userDrawn="1"/>
        </p:nvSpPr>
        <p:spPr>
          <a:xfrm>
            <a:off x="1653856" y="6496299"/>
            <a:ext cx="10533888" cy="365760"/>
          </a:xfrm>
          <a:prstGeom prst="rect">
            <a:avLst/>
          </a:prstGeom>
          <a:solidFill>
            <a:srgbClr val="002F6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19913" y="6543637"/>
            <a:ext cx="331526" cy="274321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ctr">
              <a:defRPr sz="12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8DEC4EB-3A47-41A6-9C70-92BDFC09C4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12409" y="6510588"/>
            <a:ext cx="1614031" cy="160684"/>
          </a:xfrm>
          <a:prstGeom prst="rect">
            <a:avLst/>
          </a:prstGeom>
        </p:spPr>
        <p:txBody>
          <a:bodyPr wrap="none"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err="1"/>
              <a:t>dd</a:t>
            </a:r>
            <a:r>
              <a:rPr lang="en-US"/>
              <a:t> mmm </a:t>
            </a:r>
            <a:r>
              <a:rPr lang="en-US" err="1"/>
              <a:t>yyyy</a:t>
            </a:r>
            <a:r>
              <a:rPr lang="en-US"/>
              <a:t> 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674626" y="6525842"/>
            <a:ext cx="1097280" cy="274320"/>
          </a:xfrm>
          <a:prstGeom prst="rect">
            <a:avLst/>
          </a:prstGeom>
          <a:noFill/>
        </p:spPr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1200" b="1" cap="all">
                <a:solidFill>
                  <a:srgbClr val="FFC000"/>
                </a:solidFill>
                <a:cs typeface="Arial" panose="020B0604020202020204" pitchFamily="34" charset="0"/>
              </a:rPr>
              <a:t>Updated By: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2819801" y="6534112"/>
            <a:ext cx="2108201" cy="274320"/>
          </a:xfrm>
          <a:prstGeom prst="rect">
            <a:avLst/>
          </a:prstGeom>
        </p:spPr>
        <p:txBody>
          <a:bodyPr wrap="none" lIns="0" tIns="0" rIns="0" bIns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cap="all" baseline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Rank/Name, SECTION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7763291" y="6549081"/>
            <a:ext cx="1275400" cy="27432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200" b="1" cap="all">
                <a:solidFill>
                  <a:srgbClr val="FFC000"/>
                </a:solidFill>
                <a:cs typeface="Arial" panose="020B0604020202020204" pitchFamily="34" charset="0"/>
              </a:rPr>
              <a:t>Followed By: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9038691" y="6549081"/>
            <a:ext cx="2289745" cy="2743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cap="all" baseline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20" name="Footer Placeholder 3"/>
          <p:cNvSpPr txBox="1">
            <a:spLocks/>
          </p:cNvSpPr>
          <p:nvPr userDrawn="1"/>
        </p:nvSpPr>
        <p:spPr>
          <a:xfrm>
            <a:off x="0" y="6671272"/>
            <a:ext cx="1645920" cy="18288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57876" tIns="28937" rIns="57876" bIns="28937" anchor="ctr"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pPr algn="ctr" defTabSz="578758">
              <a:defRPr/>
            </a:pPr>
            <a:r>
              <a:rPr lang="en-US" sz="1100" b="1">
                <a:solidFill>
                  <a:prstClr val="white"/>
                </a:solidFill>
                <a:cs typeface="Arial" panose="020B0604020202020204" pitchFamily="34" charset="0"/>
              </a:rPr>
              <a:t>CUI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67539" y="524148"/>
            <a:ext cx="12075697" cy="5910253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q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5575826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2700" y="12700"/>
            <a:ext cx="10515600" cy="457200"/>
          </a:xfrm>
          <a:prstGeom prst="rect">
            <a:avLst/>
          </a:prstGeom>
          <a:solidFill>
            <a:srgbClr val="002F6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9" name="Footer Placeholder 3"/>
          <p:cNvSpPr txBox="1">
            <a:spLocks/>
          </p:cNvSpPr>
          <p:nvPr userDrawn="1"/>
        </p:nvSpPr>
        <p:spPr>
          <a:xfrm>
            <a:off x="10532041" y="12068"/>
            <a:ext cx="164592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57876" tIns="28937" rIns="57876" bIns="28937" anchor="ctr"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pPr algn="ctr" defTabSz="5787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CUI</a:t>
            </a:r>
          </a:p>
        </p:txBody>
      </p:sp>
      <p:sp>
        <p:nvSpPr>
          <p:cNvPr id="10" name="Footer Placeholder 3"/>
          <p:cNvSpPr txBox="1">
            <a:spLocks/>
          </p:cNvSpPr>
          <p:nvPr userDrawn="1"/>
        </p:nvSpPr>
        <p:spPr>
          <a:xfrm>
            <a:off x="0" y="6505825"/>
            <a:ext cx="1645920" cy="1828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57876" tIns="28937" rIns="57876" bIns="28937" anchor="ctr"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pPr algn="ctr" defTabSz="578758">
              <a:defRPr/>
            </a:pPr>
            <a:endParaRPr lang="en-US" sz="1200" b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556594" y="14728"/>
            <a:ext cx="9933886" cy="4389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 b="1" cap="all" baseline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defTabSz="914377"/>
            <a:r>
              <a:rPr lang="en-US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3" y="10024"/>
            <a:ext cx="456328" cy="457200"/>
          </a:xfrm>
          <a:prstGeom prst="rect">
            <a:avLst/>
          </a:prstGeom>
          <a:effectLst>
            <a:glow rad="63500">
              <a:schemeClr val="bg1">
                <a:alpha val="26000"/>
              </a:schemeClr>
            </a:glow>
          </a:effectLst>
        </p:spPr>
      </p:pic>
      <p:sp>
        <p:nvSpPr>
          <p:cNvPr id="13" name="Rectangle 12"/>
          <p:cNvSpPr/>
          <p:nvPr userDrawn="1"/>
        </p:nvSpPr>
        <p:spPr>
          <a:xfrm>
            <a:off x="1653856" y="6496299"/>
            <a:ext cx="10533888" cy="365760"/>
          </a:xfrm>
          <a:prstGeom prst="rect">
            <a:avLst/>
          </a:prstGeom>
          <a:solidFill>
            <a:srgbClr val="002F6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19913" y="6543637"/>
            <a:ext cx="331526" cy="274321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ctr">
              <a:defRPr sz="12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8DEC4EB-3A47-41A6-9C70-92BDFC09C4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12409" y="6510588"/>
            <a:ext cx="1614031" cy="160684"/>
          </a:xfrm>
          <a:prstGeom prst="rect">
            <a:avLst/>
          </a:prstGeom>
        </p:spPr>
        <p:txBody>
          <a:bodyPr wrap="none"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err="1"/>
              <a:t>dd</a:t>
            </a:r>
            <a:r>
              <a:rPr lang="en-US"/>
              <a:t> mmm </a:t>
            </a:r>
            <a:r>
              <a:rPr lang="en-US" err="1"/>
              <a:t>yyyy</a:t>
            </a:r>
            <a:r>
              <a:rPr lang="en-US"/>
              <a:t> 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674626" y="6525842"/>
            <a:ext cx="1097280" cy="274320"/>
          </a:xfrm>
          <a:prstGeom prst="rect">
            <a:avLst/>
          </a:prstGeom>
          <a:noFill/>
        </p:spPr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1200" b="1" cap="all">
                <a:solidFill>
                  <a:srgbClr val="FFC000"/>
                </a:solidFill>
                <a:cs typeface="Arial" panose="020B0604020202020204" pitchFamily="34" charset="0"/>
              </a:rPr>
              <a:t>Updated By: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2819801" y="6534112"/>
            <a:ext cx="2108201" cy="274320"/>
          </a:xfrm>
          <a:prstGeom prst="rect">
            <a:avLst/>
          </a:prstGeom>
        </p:spPr>
        <p:txBody>
          <a:bodyPr wrap="none" lIns="0" tIns="0" rIns="0" bIns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cap="all" baseline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Rank/Name, SECTION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7763291" y="6549081"/>
            <a:ext cx="1275400" cy="27432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200" b="1" cap="all">
                <a:solidFill>
                  <a:srgbClr val="FFC000"/>
                </a:solidFill>
                <a:cs typeface="Arial" panose="020B0604020202020204" pitchFamily="34" charset="0"/>
              </a:rPr>
              <a:t>Followed By: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9038691" y="6549081"/>
            <a:ext cx="2289745" cy="2743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cap="all" baseline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20" name="Footer Placeholder 3"/>
          <p:cNvSpPr txBox="1">
            <a:spLocks/>
          </p:cNvSpPr>
          <p:nvPr userDrawn="1"/>
        </p:nvSpPr>
        <p:spPr>
          <a:xfrm>
            <a:off x="0" y="6671272"/>
            <a:ext cx="1645920" cy="18288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57876" tIns="28937" rIns="57876" bIns="28937" anchor="ctr"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pPr algn="ctr" defTabSz="5787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67539" y="524148"/>
            <a:ext cx="12075697" cy="5910253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q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380871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2700" y="12700"/>
            <a:ext cx="10515600" cy="457200"/>
          </a:xfrm>
          <a:prstGeom prst="rect">
            <a:avLst/>
          </a:prstGeom>
          <a:solidFill>
            <a:srgbClr val="002F6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9" name="Footer Placeholder 3"/>
          <p:cNvSpPr txBox="1">
            <a:spLocks/>
          </p:cNvSpPr>
          <p:nvPr userDrawn="1"/>
        </p:nvSpPr>
        <p:spPr>
          <a:xfrm>
            <a:off x="10532041" y="12068"/>
            <a:ext cx="164592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57876" tIns="28937" rIns="57876" bIns="28937" anchor="ctr"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pPr algn="ctr" defTabSz="5787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CUI</a:t>
            </a:r>
          </a:p>
        </p:txBody>
      </p:sp>
      <p:sp>
        <p:nvSpPr>
          <p:cNvPr id="10" name="Footer Placeholder 3"/>
          <p:cNvSpPr txBox="1">
            <a:spLocks/>
          </p:cNvSpPr>
          <p:nvPr userDrawn="1"/>
        </p:nvSpPr>
        <p:spPr>
          <a:xfrm>
            <a:off x="0" y="6505825"/>
            <a:ext cx="1645920" cy="1828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57876" tIns="28937" rIns="57876" bIns="28937" anchor="ctr"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pPr algn="ctr" defTabSz="578758">
              <a:defRPr/>
            </a:pPr>
            <a:endParaRPr lang="en-US" sz="1200" b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556594" y="14728"/>
            <a:ext cx="9933886" cy="4389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 b="1" cap="all" baseline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defTabSz="914377"/>
            <a:r>
              <a:rPr lang="en-US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3" y="10024"/>
            <a:ext cx="456328" cy="457200"/>
          </a:xfrm>
          <a:prstGeom prst="rect">
            <a:avLst/>
          </a:prstGeom>
          <a:effectLst>
            <a:glow rad="63500">
              <a:schemeClr val="bg1">
                <a:alpha val="26000"/>
              </a:schemeClr>
            </a:glow>
          </a:effectLst>
        </p:spPr>
      </p:pic>
      <p:sp>
        <p:nvSpPr>
          <p:cNvPr id="13" name="Rectangle 12"/>
          <p:cNvSpPr/>
          <p:nvPr userDrawn="1"/>
        </p:nvSpPr>
        <p:spPr>
          <a:xfrm>
            <a:off x="1653856" y="6496299"/>
            <a:ext cx="10533888" cy="365760"/>
          </a:xfrm>
          <a:prstGeom prst="rect">
            <a:avLst/>
          </a:prstGeom>
          <a:solidFill>
            <a:srgbClr val="002F6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19913" y="6543637"/>
            <a:ext cx="331526" cy="274321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ctr">
              <a:defRPr sz="12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8DEC4EB-3A47-41A6-9C70-92BDFC09C4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12409" y="6510588"/>
            <a:ext cx="1614031" cy="160684"/>
          </a:xfrm>
          <a:prstGeom prst="rect">
            <a:avLst/>
          </a:prstGeom>
        </p:spPr>
        <p:txBody>
          <a:bodyPr wrap="none"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err="1"/>
              <a:t>dd</a:t>
            </a:r>
            <a:r>
              <a:rPr lang="en-US"/>
              <a:t> mmm </a:t>
            </a:r>
            <a:r>
              <a:rPr lang="en-US" err="1"/>
              <a:t>yyyy</a:t>
            </a:r>
            <a:r>
              <a:rPr lang="en-US"/>
              <a:t> 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674626" y="6525842"/>
            <a:ext cx="1097280" cy="274320"/>
          </a:xfrm>
          <a:prstGeom prst="rect">
            <a:avLst/>
          </a:prstGeom>
          <a:noFill/>
        </p:spPr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1200" b="1" cap="all">
                <a:solidFill>
                  <a:srgbClr val="FFC000"/>
                </a:solidFill>
                <a:cs typeface="Arial" panose="020B0604020202020204" pitchFamily="34" charset="0"/>
              </a:rPr>
              <a:t>Updated By: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2819801" y="6534112"/>
            <a:ext cx="2108201" cy="274320"/>
          </a:xfrm>
          <a:prstGeom prst="rect">
            <a:avLst/>
          </a:prstGeom>
        </p:spPr>
        <p:txBody>
          <a:bodyPr wrap="none" lIns="0" tIns="0" rIns="0" bIns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cap="all" baseline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Rank/Name, SECTION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7763291" y="6549081"/>
            <a:ext cx="1275400" cy="27432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200" b="1" cap="all">
                <a:solidFill>
                  <a:srgbClr val="FFC000"/>
                </a:solidFill>
                <a:cs typeface="Arial" panose="020B0604020202020204" pitchFamily="34" charset="0"/>
              </a:rPr>
              <a:t>Followed By: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9038691" y="6549081"/>
            <a:ext cx="2289745" cy="2743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cap="all" baseline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20" name="Footer Placeholder 3"/>
          <p:cNvSpPr txBox="1">
            <a:spLocks/>
          </p:cNvSpPr>
          <p:nvPr userDrawn="1"/>
        </p:nvSpPr>
        <p:spPr>
          <a:xfrm>
            <a:off x="0" y="6671272"/>
            <a:ext cx="1645920" cy="18288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57876" tIns="28937" rIns="57876" bIns="28937" anchor="ctr"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pPr algn="ctr" defTabSz="5787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67539" y="524148"/>
            <a:ext cx="12075697" cy="5910253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q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046536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2700" y="12700"/>
            <a:ext cx="10515600" cy="457200"/>
          </a:xfrm>
          <a:prstGeom prst="rect">
            <a:avLst/>
          </a:prstGeom>
          <a:solidFill>
            <a:srgbClr val="002F6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9" name="Footer Placeholder 3"/>
          <p:cNvSpPr txBox="1">
            <a:spLocks/>
          </p:cNvSpPr>
          <p:nvPr userDrawn="1"/>
        </p:nvSpPr>
        <p:spPr>
          <a:xfrm>
            <a:off x="10532041" y="12068"/>
            <a:ext cx="164592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57876" tIns="28937" rIns="57876" bIns="28937" anchor="ctr"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pPr algn="ctr" defTabSz="5787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CUI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556594" y="14728"/>
            <a:ext cx="9933886" cy="4389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 b="1" cap="all" baseline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defTabSz="914377"/>
            <a:r>
              <a:rPr lang="en-US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3" y="10024"/>
            <a:ext cx="456328" cy="457200"/>
          </a:xfrm>
          <a:prstGeom prst="rect">
            <a:avLst/>
          </a:prstGeom>
          <a:effectLst/>
        </p:spPr>
      </p:pic>
      <p:sp>
        <p:nvSpPr>
          <p:cNvPr id="13" name="Rectangle 12"/>
          <p:cNvSpPr/>
          <p:nvPr userDrawn="1"/>
        </p:nvSpPr>
        <p:spPr>
          <a:xfrm>
            <a:off x="1653856" y="6496299"/>
            <a:ext cx="10533888" cy="365760"/>
          </a:xfrm>
          <a:prstGeom prst="rect">
            <a:avLst/>
          </a:prstGeom>
          <a:solidFill>
            <a:srgbClr val="002F6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19913" y="6543637"/>
            <a:ext cx="331526" cy="274321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ctr">
              <a:defRPr sz="12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8DEC4EB-3A47-41A6-9C70-92BDFC09C4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Footer Placeholder 3"/>
          <p:cNvSpPr txBox="1">
            <a:spLocks/>
          </p:cNvSpPr>
          <p:nvPr userDrawn="1"/>
        </p:nvSpPr>
        <p:spPr>
          <a:xfrm>
            <a:off x="0" y="6488649"/>
            <a:ext cx="1645920" cy="365503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57876" tIns="28937" rIns="57876" bIns="28937" anchor="ctr"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pPr algn="ctr" defTabSz="5787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67539" y="524148"/>
            <a:ext cx="12075697" cy="5910253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q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0538066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with Date/P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30F2-B614-4CE6-ADFD-3DC1D2609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422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EF6F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" t="24127" r="1526" b="23047"/>
          <a:stretch/>
        </p:blipFill>
        <p:spPr>
          <a:xfrm>
            <a:off x="627023" y="211848"/>
            <a:ext cx="10911842" cy="459911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5363417" y="6688723"/>
            <a:ext cx="1589148" cy="169277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  <a:effectLst>
            <a:glow rad="12700">
              <a:schemeClr val="tx1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100" b="1">
                <a:solidFill>
                  <a:prstClr val="white"/>
                </a:solidFill>
                <a:cs typeface="Arial" panose="020B0604020202020204" pitchFamily="34" charset="0"/>
              </a:rPr>
              <a:t>CUI</a:t>
            </a:r>
            <a:endParaRPr lang="en-US" sz="1100" b="1">
              <a:solidFill>
                <a:srgbClr val="DEF6F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297514" y="0"/>
            <a:ext cx="1589148" cy="169277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  <a:effectLst>
            <a:glow rad="12700">
              <a:schemeClr val="tx1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100" b="1">
                <a:solidFill>
                  <a:srgbClr val="DEF6F1"/>
                </a:solidFill>
                <a:latin typeface="Arial Narrow" panose="020B0606020202030204" pitchFamily="34" charset="0"/>
              </a:rPr>
              <a:t>UNCLASSIFIED // FOUO</a:t>
            </a:r>
          </a:p>
        </p:txBody>
      </p:sp>
    </p:spTree>
    <p:extLst>
      <p:ext uri="{BB962C8B-B14F-4D97-AF65-F5344CB8AC3E}">
        <p14:creationId xmlns:p14="http://schemas.microsoft.com/office/powerpoint/2010/main" val="5817068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E789-DFB6-4610-89D9-F4B133C87EE9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8B16-CECA-4257-9F79-0DA046EF9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42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E789-DFB6-4610-89D9-F4B133C87EE9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8B16-CECA-4257-9F79-0DA046EF9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31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uty honor texas slide 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2704" y="64740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A557A36-1893-457F-9E6D-F9D17D9448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1588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E789-DFB6-4610-89D9-F4B133C87EE9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8B16-CECA-4257-9F79-0DA046EF9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168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E789-DFB6-4610-89D9-F4B133C87EE9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8B16-CECA-4257-9F79-0DA046EF9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04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E789-DFB6-4610-89D9-F4B133C87EE9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8B16-CECA-4257-9F79-0DA046EF9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4752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E789-DFB6-4610-89D9-F4B133C87EE9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8B16-CECA-4257-9F79-0DA046EF9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7450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E789-DFB6-4610-89D9-F4B133C87EE9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8B16-CECA-4257-9F79-0DA046EF9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3607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E789-DFB6-4610-89D9-F4B133C87EE9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8B16-CECA-4257-9F79-0DA046EF9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8528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E789-DFB6-4610-89D9-F4B133C87EE9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8B16-CECA-4257-9F79-0DA046EF9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6759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E789-DFB6-4610-89D9-F4B133C87EE9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8B16-CECA-4257-9F79-0DA046EF9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785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E789-DFB6-4610-89D9-F4B133C87EE9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8B16-CECA-4257-9F79-0DA046EF9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312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84506"/>
            <a:ext cx="12111644" cy="1470025"/>
          </a:xfrm>
          <a:prstGeom prst="rect">
            <a:avLst/>
          </a:prstGeom>
        </p:spPr>
        <p:txBody>
          <a:bodyPr/>
          <a:lstStyle>
            <a:lvl1pPr>
              <a:defRPr sz="33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780892-70E7-4EC9-A158-FD7907FE15F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693" y="80406"/>
            <a:ext cx="1003307" cy="100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24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6000"/>
    </mc:Choice>
    <mc:Fallback xmlns="">
      <p:transition advClick="0" advTm="6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7A36-1893-457F-9E6D-F9D17D9448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1471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0523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3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693" y="80406"/>
            <a:ext cx="1003307" cy="100330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780892-70E7-4EC9-A158-FD7907FE15F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56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6000"/>
    </mc:Choice>
    <mc:Fallback xmlns="">
      <p:transition advClick="0" advTm="6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693" y="80406"/>
            <a:ext cx="1003307" cy="100330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780892-70E7-4EC9-A158-FD7907FE15F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38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6000"/>
    </mc:Choice>
    <mc:Fallback xmlns="">
      <p:transition advClick="0" advTm="6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CONTENT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822960"/>
            <a:ext cx="10728960" cy="1097280"/>
          </a:xfrm>
          <a:prstGeom prst="rect">
            <a:avLst/>
          </a:prstGeom>
        </p:spPr>
        <p:txBody>
          <a:bodyPr/>
          <a:lstStyle>
            <a:lvl1pPr>
              <a:defRPr sz="33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31520" y="1371600"/>
            <a:ext cx="10728960" cy="4572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1600"/>
              </a:spcAft>
              <a:defRPr/>
            </a:lvl1pPr>
            <a:lvl2pPr>
              <a:spcBef>
                <a:spcPts val="0"/>
              </a:spcBef>
              <a:spcAft>
                <a:spcPts val="1600"/>
              </a:spcAft>
              <a:defRPr/>
            </a:lvl2pPr>
            <a:lvl3pPr>
              <a:spcBef>
                <a:spcPts val="0"/>
              </a:spcBef>
              <a:spcAft>
                <a:spcPts val="1600"/>
              </a:spcAft>
              <a:defRPr/>
            </a:lvl3pPr>
            <a:lvl4pPr>
              <a:spcBef>
                <a:spcPts val="0"/>
              </a:spcBef>
              <a:spcAft>
                <a:spcPts val="1600"/>
              </a:spcAft>
              <a:defRPr/>
            </a:lvl4pPr>
            <a:lvl5pPr>
              <a:spcBef>
                <a:spcPts val="0"/>
              </a:spcBef>
              <a:spcAft>
                <a:spcPts val="1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693" y="80406"/>
            <a:ext cx="1003307" cy="100330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780892-70E7-4EC9-A158-FD7907FE15F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53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6000"/>
    </mc:Choice>
    <mc:Fallback xmlns="">
      <p:transition advClick="0" advTm="6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BD9E0B-98DA-4B2E-A14A-41E3371E61E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6" t="17037" r="9030" b="9753"/>
          <a:stretch/>
        </p:blipFill>
        <p:spPr>
          <a:xfrm>
            <a:off x="3835401" y="531375"/>
            <a:ext cx="4622798" cy="561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38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6000"/>
    </mc:Choice>
    <mc:Fallback xmlns="">
      <p:transition advClick="0" advTm="6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uty honor texas slide 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3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7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6000"/>
    </mc:Choice>
    <mc:Fallback xmlns="">
      <p:transition advClick="0" advTm="6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ctr"/>
          <a:lstStyle>
            <a:lvl1pPr algn="ctr"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2400" b="1" dirty="0">
                <a:solidFill>
                  <a:srgbClr val="002F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 algn="ctr">
              <a:spcBef>
                <a:spcPct val="0"/>
              </a:spcBef>
            </a:pPr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74830F2-B614-4CE6-ADFD-3DC1D2609D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8265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30F2-B614-4CE6-ADFD-3DC1D2609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9540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ll C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126156"/>
            <a:ext cx="3314700" cy="50402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30F2-B614-4CE6-ADFD-3DC1D2609D5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438651" y="1126156"/>
            <a:ext cx="3314700" cy="50402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8039102" y="1126156"/>
            <a:ext cx="3314700" cy="50402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83336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Date/P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30F2-B614-4CE6-ADFD-3DC1D2609D5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596398" y="6599751"/>
            <a:ext cx="1351631" cy="24622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err="1"/>
              <a:t>dd</a:t>
            </a:r>
            <a:r>
              <a:rPr lang="en-US"/>
              <a:t> mmm </a:t>
            </a:r>
            <a:r>
              <a:rPr lang="en-US" err="1"/>
              <a:t>yyyy</a:t>
            </a:r>
            <a:r>
              <a:rPr lang="en-US"/>
              <a:t> 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3" y="6599750"/>
            <a:ext cx="742124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Of: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813587" y="6599750"/>
            <a:ext cx="1232452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Updated By:</a:t>
            </a:r>
          </a:p>
        </p:txBody>
      </p:sp>
      <p:sp>
        <p:nvSpPr>
          <p:cNvPr id="9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2846176" y="6602647"/>
            <a:ext cx="2108201" cy="2365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Rank/Name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4" y="-5951"/>
            <a:ext cx="2289745" cy="2365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baseline="0">
                <a:solidFill>
                  <a:srgbClr val="FF0000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7905549" y="6591060"/>
            <a:ext cx="1685095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>
                <a:solidFill>
                  <a:srgbClr val="FF0000"/>
                </a:solidFill>
                <a:latin typeface=" Arial"/>
                <a:cs typeface="Arial" panose="020B0604020202020204" pitchFamily="34" charset="0"/>
              </a:rPr>
              <a:t>Followed By:</a:t>
            </a: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9324740" y="6595860"/>
            <a:ext cx="2289745" cy="2365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baseline="0">
                <a:solidFill>
                  <a:srgbClr val="FF0000"/>
                </a:solidFill>
                <a:latin typeface=" Arial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Section Name</a:t>
            </a:r>
          </a:p>
        </p:txBody>
      </p:sp>
    </p:spTree>
    <p:extLst>
      <p:ext uri="{BB962C8B-B14F-4D97-AF65-F5344CB8AC3E}">
        <p14:creationId xmlns:p14="http://schemas.microsoft.com/office/powerpoint/2010/main" val="19579380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/o Date/P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30F2-B614-4CE6-ADFD-3DC1D2609D5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4" y="-5951"/>
            <a:ext cx="2289745" cy="2365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baseline="0">
                <a:solidFill>
                  <a:srgbClr val="FF0000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7905549" y="6591060"/>
            <a:ext cx="1685095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>
                <a:solidFill>
                  <a:srgbClr val="FF0000"/>
                </a:solidFill>
                <a:latin typeface=" Arial"/>
                <a:cs typeface="Arial" panose="020B0604020202020204" pitchFamily="34" charset="0"/>
              </a:rPr>
              <a:t>Followed By:</a:t>
            </a: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9324740" y="6595860"/>
            <a:ext cx="2289745" cy="2365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baseline="0">
                <a:solidFill>
                  <a:srgbClr val="FF0000"/>
                </a:solidFill>
                <a:latin typeface=" Arial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Section Name</a:t>
            </a:r>
          </a:p>
        </p:txBody>
      </p:sp>
    </p:spTree>
    <p:extLst>
      <p:ext uri="{BB962C8B-B14F-4D97-AF65-F5344CB8AC3E}">
        <p14:creationId xmlns:p14="http://schemas.microsoft.com/office/powerpoint/2010/main" val="3016195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7A36-1893-457F-9E6D-F9D17D9448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447297" y="6599746"/>
            <a:ext cx="1013722" cy="24622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err="1"/>
              <a:t>dd</a:t>
            </a:r>
            <a:r>
              <a:rPr lang="en-US"/>
              <a:t> mmm </a:t>
            </a:r>
            <a:r>
              <a:rPr lang="en-US" err="1"/>
              <a:t>yyyy</a:t>
            </a:r>
            <a:r>
              <a:rPr lang="en-US"/>
              <a:t> 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6599746"/>
            <a:ext cx="556593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0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Of: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360189" y="6599746"/>
            <a:ext cx="924339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0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Updated By:</a:t>
            </a:r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2134630" y="6602642"/>
            <a:ext cx="1581150" cy="2365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Rank/Name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54495" y="244118"/>
            <a:ext cx="10515600" cy="5212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758952" y="996633"/>
            <a:ext cx="10670604" cy="4572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66728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 Date/P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30F2-B614-4CE6-ADFD-3DC1D2609D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596398" y="6599751"/>
            <a:ext cx="1351631" cy="24622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err="1"/>
              <a:t>dd</a:t>
            </a:r>
            <a:r>
              <a:rPr lang="en-US"/>
              <a:t> mmm </a:t>
            </a:r>
            <a:r>
              <a:rPr lang="en-US" err="1"/>
              <a:t>yyyy</a:t>
            </a:r>
            <a:r>
              <a:rPr lang="en-US"/>
              <a:t> 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3" y="6599750"/>
            <a:ext cx="742124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Of: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813587" y="6599750"/>
            <a:ext cx="1232452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Updated By:</a:t>
            </a:r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2846176" y="6602647"/>
            <a:ext cx="2108201" cy="2365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Rank/Name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905549" y="6591060"/>
            <a:ext cx="1685095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>
                <a:solidFill>
                  <a:srgbClr val="FF0000"/>
                </a:solidFill>
                <a:latin typeface=" Arial"/>
                <a:cs typeface="Arial" panose="020B0604020202020204" pitchFamily="34" charset="0"/>
              </a:rPr>
              <a:t>Followed By: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9324740" y="6595860"/>
            <a:ext cx="2289745" cy="2365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baseline="0">
                <a:solidFill>
                  <a:srgbClr val="FF0000"/>
                </a:solidFill>
                <a:latin typeface=" Arial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4" y="-5951"/>
            <a:ext cx="2289745" cy="2365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baseline="0">
                <a:solidFill>
                  <a:srgbClr val="FF0000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Section Name</a:t>
            </a:r>
          </a:p>
        </p:txBody>
      </p:sp>
    </p:spTree>
    <p:extLst>
      <p:ext uri="{BB962C8B-B14F-4D97-AF65-F5344CB8AC3E}">
        <p14:creationId xmlns:p14="http://schemas.microsoft.com/office/powerpoint/2010/main" val="32755242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o Date/P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30F2-B614-4CE6-ADFD-3DC1D2609D5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4" y="-5951"/>
            <a:ext cx="2289745" cy="2365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baseline="0">
                <a:solidFill>
                  <a:srgbClr val="FF0000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7905549" y="6591060"/>
            <a:ext cx="1685095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>
                <a:solidFill>
                  <a:srgbClr val="FF0000"/>
                </a:solidFill>
                <a:latin typeface=" Arial"/>
                <a:cs typeface="Arial" panose="020B0604020202020204" pitchFamily="34" charset="0"/>
              </a:rPr>
              <a:t>Followed By:</a:t>
            </a:r>
          </a:p>
        </p:txBody>
      </p:sp>
      <p:sp>
        <p:nvSpPr>
          <p:cNvPr id="9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9324740" y="6595860"/>
            <a:ext cx="2289745" cy="2365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baseline="0">
                <a:solidFill>
                  <a:srgbClr val="FF0000"/>
                </a:solidFill>
                <a:latin typeface=" Arial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Section Name</a:t>
            </a:r>
          </a:p>
        </p:txBody>
      </p:sp>
    </p:spTree>
    <p:extLst>
      <p:ext uri="{BB962C8B-B14F-4D97-AF65-F5344CB8AC3E}">
        <p14:creationId xmlns:p14="http://schemas.microsoft.com/office/powerpoint/2010/main" val="41775569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/ Date/P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35781"/>
            <a:ext cx="5181600" cy="5041182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/>
            </a:lvl1pPr>
            <a:lvl2pPr>
              <a:lnSpc>
                <a:spcPct val="110000"/>
              </a:lnSpc>
              <a:spcBef>
                <a:spcPts val="0"/>
              </a:spcBef>
              <a:defRPr/>
            </a:lvl2pPr>
            <a:lvl3pPr>
              <a:lnSpc>
                <a:spcPct val="110000"/>
              </a:lnSpc>
              <a:spcBef>
                <a:spcPts val="0"/>
              </a:spcBef>
              <a:defRPr/>
            </a:lvl3pPr>
            <a:lvl4pPr>
              <a:lnSpc>
                <a:spcPct val="110000"/>
              </a:lnSpc>
              <a:spcBef>
                <a:spcPts val="0"/>
              </a:spcBef>
              <a:defRPr/>
            </a:lvl4pPr>
            <a:lvl5pPr>
              <a:lnSpc>
                <a:spcPct val="11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135781"/>
            <a:ext cx="5181600" cy="5041182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/>
            </a:lvl1pPr>
            <a:lvl2pPr>
              <a:lnSpc>
                <a:spcPct val="110000"/>
              </a:lnSpc>
              <a:spcBef>
                <a:spcPts val="0"/>
              </a:spcBef>
              <a:defRPr/>
            </a:lvl2pPr>
            <a:lvl3pPr>
              <a:lnSpc>
                <a:spcPct val="110000"/>
              </a:lnSpc>
              <a:spcBef>
                <a:spcPts val="0"/>
              </a:spcBef>
              <a:defRPr/>
            </a:lvl3pPr>
            <a:lvl4pPr>
              <a:lnSpc>
                <a:spcPct val="110000"/>
              </a:lnSpc>
              <a:spcBef>
                <a:spcPts val="0"/>
              </a:spcBef>
              <a:defRPr/>
            </a:lvl4pPr>
            <a:lvl5pPr>
              <a:lnSpc>
                <a:spcPct val="11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30F2-B614-4CE6-ADFD-3DC1D2609D5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596398" y="6599751"/>
            <a:ext cx="1351631" cy="24622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err="1"/>
              <a:t>dd</a:t>
            </a:r>
            <a:r>
              <a:rPr lang="en-US"/>
              <a:t> mmm </a:t>
            </a:r>
            <a:r>
              <a:rPr lang="en-US" err="1"/>
              <a:t>yyyy</a:t>
            </a:r>
            <a:r>
              <a:rPr lang="en-US"/>
              <a:t> 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" y="6599750"/>
            <a:ext cx="742124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Of: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813587" y="6599750"/>
            <a:ext cx="1232452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Updated By:</a:t>
            </a:r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2846176" y="6602647"/>
            <a:ext cx="2108201" cy="2365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Rank/Name</a:t>
            </a: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4" y="-5951"/>
            <a:ext cx="2289745" cy="2365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baseline="0">
                <a:solidFill>
                  <a:srgbClr val="FF0000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7905549" y="6591060"/>
            <a:ext cx="1685095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>
                <a:solidFill>
                  <a:srgbClr val="FF0000"/>
                </a:solidFill>
                <a:latin typeface=" Arial"/>
                <a:cs typeface="Arial" panose="020B0604020202020204" pitchFamily="34" charset="0"/>
              </a:rPr>
              <a:t>Followed By:</a:t>
            </a:r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9324740" y="6595860"/>
            <a:ext cx="2289745" cy="2365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baseline="0">
                <a:solidFill>
                  <a:srgbClr val="FF0000"/>
                </a:solidFill>
                <a:latin typeface=" Arial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Section Name</a:t>
            </a:r>
          </a:p>
        </p:txBody>
      </p:sp>
    </p:spTree>
    <p:extLst>
      <p:ext uri="{BB962C8B-B14F-4D97-AF65-F5344CB8AC3E}">
        <p14:creationId xmlns:p14="http://schemas.microsoft.com/office/powerpoint/2010/main" val="35398171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/o Date/P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35781"/>
            <a:ext cx="5181600" cy="5041182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/>
            </a:lvl1pPr>
            <a:lvl2pPr>
              <a:lnSpc>
                <a:spcPct val="110000"/>
              </a:lnSpc>
              <a:spcBef>
                <a:spcPts val="0"/>
              </a:spcBef>
              <a:defRPr/>
            </a:lvl2pPr>
            <a:lvl3pPr>
              <a:lnSpc>
                <a:spcPct val="110000"/>
              </a:lnSpc>
              <a:spcBef>
                <a:spcPts val="0"/>
              </a:spcBef>
              <a:defRPr/>
            </a:lvl3pPr>
            <a:lvl4pPr>
              <a:lnSpc>
                <a:spcPct val="110000"/>
              </a:lnSpc>
              <a:spcBef>
                <a:spcPts val="0"/>
              </a:spcBef>
              <a:defRPr/>
            </a:lvl4pPr>
            <a:lvl5pPr>
              <a:lnSpc>
                <a:spcPct val="11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135781"/>
            <a:ext cx="5181600" cy="5041182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/>
            </a:lvl1pPr>
            <a:lvl2pPr>
              <a:lnSpc>
                <a:spcPct val="110000"/>
              </a:lnSpc>
              <a:spcBef>
                <a:spcPts val="0"/>
              </a:spcBef>
              <a:defRPr/>
            </a:lvl2pPr>
            <a:lvl3pPr>
              <a:lnSpc>
                <a:spcPct val="110000"/>
              </a:lnSpc>
              <a:spcBef>
                <a:spcPts val="0"/>
              </a:spcBef>
              <a:defRPr/>
            </a:lvl3pPr>
            <a:lvl4pPr>
              <a:lnSpc>
                <a:spcPct val="110000"/>
              </a:lnSpc>
              <a:spcBef>
                <a:spcPts val="0"/>
              </a:spcBef>
              <a:defRPr/>
            </a:lvl4pPr>
            <a:lvl5pPr>
              <a:lnSpc>
                <a:spcPct val="11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30F2-B614-4CE6-ADFD-3DC1D2609D5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4" y="-5951"/>
            <a:ext cx="2289745" cy="2365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baseline="0">
                <a:solidFill>
                  <a:srgbClr val="FF0000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7905549" y="6591060"/>
            <a:ext cx="1685095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>
                <a:solidFill>
                  <a:srgbClr val="FF0000"/>
                </a:solidFill>
                <a:latin typeface=" Arial"/>
                <a:cs typeface="Arial" panose="020B0604020202020204" pitchFamily="34" charset="0"/>
              </a:rPr>
              <a:t>Followed By:</a:t>
            </a:r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9324740" y="6595860"/>
            <a:ext cx="2289745" cy="2365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baseline="0">
                <a:solidFill>
                  <a:srgbClr val="FF0000"/>
                </a:solidFill>
                <a:latin typeface=" Arial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Section Name</a:t>
            </a:r>
          </a:p>
        </p:txBody>
      </p:sp>
    </p:spTree>
    <p:extLst>
      <p:ext uri="{BB962C8B-B14F-4D97-AF65-F5344CB8AC3E}">
        <p14:creationId xmlns:p14="http://schemas.microsoft.com/office/powerpoint/2010/main" val="42117695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Chart with Date/P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126156"/>
            <a:ext cx="3314700" cy="50402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30F2-B614-4CE6-ADFD-3DC1D2609D5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438651" y="1126156"/>
            <a:ext cx="3314700" cy="50402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8039102" y="1126156"/>
            <a:ext cx="3314700" cy="50402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4" y="-5951"/>
            <a:ext cx="2289745" cy="2365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baseline="0">
                <a:solidFill>
                  <a:srgbClr val="FF0000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905549" y="6591060"/>
            <a:ext cx="1685095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>
                <a:solidFill>
                  <a:srgbClr val="FF0000"/>
                </a:solidFill>
                <a:latin typeface=" Arial"/>
                <a:cs typeface="Arial" panose="020B0604020202020204" pitchFamily="34" charset="0"/>
              </a:rPr>
              <a:t>Followed By:</a:t>
            </a:r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9324740" y="6595860"/>
            <a:ext cx="2289745" cy="2365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baseline="0">
                <a:solidFill>
                  <a:srgbClr val="FF0000"/>
                </a:solidFill>
                <a:latin typeface=" Arial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7" hasCustomPrompt="1"/>
          </p:nvPr>
        </p:nvSpPr>
        <p:spPr>
          <a:xfrm flipH="1">
            <a:off x="596398" y="6599751"/>
            <a:ext cx="1351631" cy="24622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err="1"/>
              <a:t>dd</a:t>
            </a:r>
            <a:r>
              <a:rPr lang="en-US"/>
              <a:t> mmm </a:t>
            </a:r>
            <a:r>
              <a:rPr lang="en-US" err="1"/>
              <a:t>yyyy</a:t>
            </a:r>
            <a:r>
              <a:rPr lang="en-US"/>
              <a:t>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" y="6599750"/>
            <a:ext cx="742124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Of: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813587" y="6599750"/>
            <a:ext cx="1232452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Updated By: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28" hasCustomPrompt="1"/>
          </p:nvPr>
        </p:nvSpPr>
        <p:spPr>
          <a:xfrm>
            <a:off x="2846176" y="6602647"/>
            <a:ext cx="2108201" cy="2365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Rank/Name</a:t>
            </a:r>
          </a:p>
        </p:txBody>
      </p:sp>
    </p:spTree>
    <p:extLst>
      <p:ext uri="{BB962C8B-B14F-4D97-AF65-F5344CB8AC3E}">
        <p14:creationId xmlns:p14="http://schemas.microsoft.com/office/powerpoint/2010/main" val="34421972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Chart w/o Date/P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126156"/>
            <a:ext cx="3314700" cy="50402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30F2-B614-4CE6-ADFD-3DC1D2609D5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438651" y="1126156"/>
            <a:ext cx="3314700" cy="50402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8039102" y="1126156"/>
            <a:ext cx="3314700" cy="50402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4" y="-5951"/>
            <a:ext cx="2289745" cy="2365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baseline="0">
                <a:solidFill>
                  <a:srgbClr val="FF0000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905549" y="6591060"/>
            <a:ext cx="1685095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>
                <a:solidFill>
                  <a:srgbClr val="FF0000"/>
                </a:solidFill>
                <a:latin typeface=" Arial"/>
                <a:cs typeface="Arial" panose="020B0604020202020204" pitchFamily="34" charset="0"/>
              </a:rPr>
              <a:t>Followed By:</a:t>
            </a:r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9324740" y="6595860"/>
            <a:ext cx="2289745" cy="2365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baseline="0">
                <a:solidFill>
                  <a:srgbClr val="FF0000"/>
                </a:solidFill>
                <a:latin typeface=" Arial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Section Name</a:t>
            </a:r>
          </a:p>
        </p:txBody>
      </p:sp>
    </p:spTree>
    <p:extLst>
      <p:ext uri="{BB962C8B-B14F-4D97-AF65-F5344CB8AC3E}">
        <p14:creationId xmlns:p14="http://schemas.microsoft.com/office/powerpoint/2010/main" val="15343504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with Date/P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830F2-B614-4CE6-ADFD-3DC1D2609D5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105329" y="1052631"/>
            <a:ext cx="0" cy="54402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141675" y="3472669"/>
            <a:ext cx="119074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43579" y="1052631"/>
            <a:ext cx="5887732" cy="3645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Quad Name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43579" y="1434282"/>
            <a:ext cx="5887732" cy="1992093"/>
          </a:xfrm>
        </p:spPr>
        <p:txBody>
          <a:bodyPr>
            <a:normAutofit/>
          </a:bodyPr>
          <a:lstStyle>
            <a:lvl1pPr indent="-18288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1pPr>
            <a:lvl2pPr indent="-18288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600"/>
            </a:lvl2pPr>
            <a:lvl3pPr indent="-18288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400"/>
            </a:lvl3pPr>
            <a:lvl4pPr indent="-18288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200"/>
            </a:lvl4pPr>
            <a:lvl5pPr indent="-18288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6163286" y="1052631"/>
            <a:ext cx="5887732" cy="3645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Quad Name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7"/>
          </p:nvPr>
        </p:nvSpPr>
        <p:spPr>
          <a:xfrm>
            <a:off x="6163286" y="1434282"/>
            <a:ext cx="5887732" cy="1992093"/>
          </a:xfrm>
        </p:spPr>
        <p:txBody>
          <a:bodyPr>
            <a:normAutofit/>
          </a:bodyPr>
          <a:lstStyle>
            <a:lvl1pPr indent="-18288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1pPr>
            <a:lvl2pPr indent="-18288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600"/>
            </a:lvl2pPr>
            <a:lvl3pPr indent="-18288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400"/>
            </a:lvl3pPr>
            <a:lvl4pPr indent="-18288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200"/>
            </a:lvl4pPr>
            <a:lvl5pPr indent="-18288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141675" y="3508081"/>
            <a:ext cx="5887732" cy="3645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Quad Name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6161383" y="3508081"/>
            <a:ext cx="5887732" cy="3645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Quad Name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596398" y="6599751"/>
            <a:ext cx="1351631" cy="24622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err="1"/>
              <a:t>dd</a:t>
            </a:r>
            <a:r>
              <a:rPr lang="en-US"/>
              <a:t> mmm </a:t>
            </a:r>
            <a:r>
              <a:rPr lang="en-US" err="1"/>
              <a:t>yyyy</a:t>
            </a:r>
            <a:r>
              <a:rPr lang="en-US"/>
              <a:t> 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3" y="6599750"/>
            <a:ext cx="742124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Of: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813587" y="6599750"/>
            <a:ext cx="1232452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Updated By:</a:t>
            </a:r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2846176" y="6602647"/>
            <a:ext cx="2108201" cy="2365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Rank/Name</a:t>
            </a:r>
          </a:p>
        </p:txBody>
      </p:sp>
      <p:sp>
        <p:nvSpPr>
          <p:cNvPr id="32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4" y="-5951"/>
            <a:ext cx="2289745" cy="2365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baseline="0">
                <a:solidFill>
                  <a:srgbClr val="FF0000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sz="half" idx="24"/>
          </p:nvPr>
        </p:nvSpPr>
        <p:spPr>
          <a:xfrm>
            <a:off x="141675" y="3882295"/>
            <a:ext cx="5887732" cy="1992093"/>
          </a:xfrm>
        </p:spPr>
        <p:txBody>
          <a:bodyPr>
            <a:normAutofit/>
          </a:bodyPr>
          <a:lstStyle>
            <a:lvl1pPr indent="-18288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1pPr>
            <a:lvl2pPr indent="-18288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600"/>
            </a:lvl2pPr>
            <a:lvl3pPr indent="-18288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400"/>
            </a:lvl3pPr>
            <a:lvl4pPr indent="-18288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200"/>
            </a:lvl4pPr>
            <a:lvl5pPr indent="-18288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sz="half" idx="25"/>
          </p:nvPr>
        </p:nvSpPr>
        <p:spPr>
          <a:xfrm>
            <a:off x="6161383" y="3879711"/>
            <a:ext cx="5887732" cy="1992093"/>
          </a:xfrm>
        </p:spPr>
        <p:txBody>
          <a:bodyPr>
            <a:normAutofit/>
          </a:bodyPr>
          <a:lstStyle>
            <a:lvl1pPr indent="-18288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1pPr>
            <a:lvl2pPr indent="-18288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600"/>
            </a:lvl2pPr>
            <a:lvl3pPr indent="-18288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400"/>
            </a:lvl3pPr>
            <a:lvl4pPr indent="-18288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200"/>
            </a:lvl4pPr>
            <a:lvl5pPr indent="-18288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7905549" y="6591060"/>
            <a:ext cx="1685095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>
                <a:solidFill>
                  <a:srgbClr val="FF0000"/>
                </a:solidFill>
                <a:latin typeface=" Arial"/>
                <a:cs typeface="Arial" panose="020B0604020202020204" pitchFamily="34" charset="0"/>
              </a:rPr>
              <a:t>Followed By:</a:t>
            </a:r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9324740" y="6595860"/>
            <a:ext cx="2289745" cy="2365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baseline="0">
                <a:solidFill>
                  <a:srgbClr val="FF0000"/>
                </a:solidFill>
                <a:latin typeface=" Arial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Section Name</a:t>
            </a:r>
          </a:p>
        </p:txBody>
      </p:sp>
    </p:spTree>
    <p:extLst>
      <p:ext uri="{BB962C8B-B14F-4D97-AF65-F5344CB8AC3E}">
        <p14:creationId xmlns:p14="http://schemas.microsoft.com/office/powerpoint/2010/main" val="7718529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w/o Date/P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830F2-B614-4CE6-ADFD-3DC1D2609D5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105329" y="1052631"/>
            <a:ext cx="0" cy="54402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141675" y="3472669"/>
            <a:ext cx="119074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43579" y="1052631"/>
            <a:ext cx="5887732" cy="3645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Quad Name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43579" y="1434282"/>
            <a:ext cx="5887732" cy="1992093"/>
          </a:xfrm>
        </p:spPr>
        <p:txBody>
          <a:bodyPr>
            <a:normAutofit/>
          </a:bodyPr>
          <a:lstStyle>
            <a:lvl1pPr indent="-18288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1pPr>
            <a:lvl2pPr indent="-18288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600"/>
            </a:lvl2pPr>
            <a:lvl3pPr indent="-18288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400"/>
            </a:lvl3pPr>
            <a:lvl4pPr indent="-18288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200"/>
            </a:lvl4pPr>
            <a:lvl5pPr indent="-18288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6163286" y="1052631"/>
            <a:ext cx="5887732" cy="3645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Quad Name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7"/>
          </p:nvPr>
        </p:nvSpPr>
        <p:spPr>
          <a:xfrm>
            <a:off x="6163286" y="1434282"/>
            <a:ext cx="5887732" cy="1992093"/>
          </a:xfrm>
        </p:spPr>
        <p:txBody>
          <a:bodyPr>
            <a:normAutofit/>
          </a:bodyPr>
          <a:lstStyle>
            <a:lvl1pPr indent="-18288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1pPr>
            <a:lvl2pPr indent="-18288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600"/>
            </a:lvl2pPr>
            <a:lvl3pPr indent="-18288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400"/>
            </a:lvl3pPr>
            <a:lvl4pPr indent="-18288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200"/>
            </a:lvl4pPr>
            <a:lvl5pPr indent="-18288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141675" y="3508081"/>
            <a:ext cx="5887732" cy="3645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Quad Name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6161383" y="3508081"/>
            <a:ext cx="5887732" cy="3645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Quad Name</a:t>
            </a:r>
          </a:p>
        </p:txBody>
      </p:sp>
      <p:sp>
        <p:nvSpPr>
          <p:cNvPr id="32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4" y="-5951"/>
            <a:ext cx="2289745" cy="2365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baseline="0">
                <a:solidFill>
                  <a:srgbClr val="FF0000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sz="half" idx="24"/>
          </p:nvPr>
        </p:nvSpPr>
        <p:spPr>
          <a:xfrm>
            <a:off x="141675" y="3882295"/>
            <a:ext cx="5887732" cy="1992093"/>
          </a:xfrm>
        </p:spPr>
        <p:txBody>
          <a:bodyPr>
            <a:normAutofit/>
          </a:bodyPr>
          <a:lstStyle>
            <a:lvl1pPr indent="-18288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1pPr>
            <a:lvl2pPr indent="-18288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600"/>
            </a:lvl2pPr>
            <a:lvl3pPr indent="-18288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400"/>
            </a:lvl3pPr>
            <a:lvl4pPr indent="-18288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200"/>
            </a:lvl4pPr>
            <a:lvl5pPr indent="-18288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sz="half" idx="25"/>
          </p:nvPr>
        </p:nvSpPr>
        <p:spPr>
          <a:xfrm>
            <a:off x="6161383" y="3879711"/>
            <a:ext cx="5887732" cy="1992093"/>
          </a:xfrm>
        </p:spPr>
        <p:txBody>
          <a:bodyPr>
            <a:normAutofit/>
          </a:bodyPr>
          <a:lstStyle>
            <a:lvl1pPr indent="-18288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1pPr>
            <a:lvl2pPr indent="-18288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600"/>
            </a:lvl2pPr>
            <a:lvl3pPr indent="-18288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400"/>
            </a:lvl3pPr>
            <a:lvl4pPr indent="-18288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200"/>
            </a:lvl4pPr>
            <a:lvl5pPr indent="-18288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7905549" y="6591060"/>
            <a:ext cx="1685095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>
                <a:solidFill>
                  <a:srgbClr val="FF0000"/>
                </a:solidFill>
                <a:latin typeface=" Arial"/>
                <a:cs typeface="Arial" panose="020B0604020202020204" pitchFamily="34" charset="0"/>
              </a:rPr>
              <a:t>Followed By: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9324740" y="6595860"/>
            <a:ext cx="2289745" cy="2365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baseline="0">
                <a:solidFill>
                  <a:srgbClr val="FF0000"/>
                </a:solidFill>
                <a:latin typeface=" Arial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Section Name</a:t>
            </a:r>
          </a:p>
        </p:txBody>
      </p:sp>
    </p:spTree>
    <p:extLst>
      <p:ext uri="{BB962C8B-B14F-4D97-AF65-F5344CB8AC3E}">
        <p14:creationId xmlns:p14="http://schemas.microsoft.com/office/powerpoint/2010/main" val="25717581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Date/P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30F2-B614-4CE6-ADFD-3DC1D2609D5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596398" y="6599751"/>
            <a:ext cx="1351631" cy="24622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err="1"/>
              <a:t>dd</a:t>
            </a:r>
            <a:r>
              <a:rPr lang="en-US"/>
              <a:t> mmm </a:t>
            </a:r>
            <a:r>
              <a:rPr lang="en-US" err="1"/>
              <a:t>yyyy</a:t>
            </a:r>
            <a:r>
              <a:rPr lang="en-US"/>
              <a:t> 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3" y="6599750"/>
            <a:ext cx="742124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Of: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813587" y="6599750"/>
            <a:ext cx="1232452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Updated By:</a:t>
            </a: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2846176" y="6602647"/>
            <a:ext cx="2108201" cy="2365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Rank/Name</a:t>
            </a:r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4" y="-5951"/>
            <a:ext cx="2289745" cy="2365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baseline="0">
                <a:solidFill>
                  <a:srgbClr val="FF0000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7905549" y="6591060"/>
            <a:ext cx="1685095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>
                <a:solidFill>
                  <a:srgbClr val="FF0000"/>
                </a:solidFill>
                <a:latin typeface=" Arial"/>
                <a:cs typeface="Arial" panose="020B0604020202020204" pitchFamily="34" charset="0"/>
              </a:rPr>
              <a:t>Followed By:</a:t>
            </a:r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9324740" y="6595860"/>
            <a:ext cx="2289745" cy="2365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baseline="0">
                <a:solidFill>
                  <a:srgbClr val="FF0000"/>
                </a:solidFill>
                <a:latin typeface=" Arial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Section Name</a:t>
            </a:r>
          </a:p>
        </p:txBody>
      </p:sp>
    </p:spTree>
    <p:extLst>
      <p:ext uri="{BB962C8B-B14F-4D97-AF65-F5344CB8AC3E}">
        <p14:creationId xmlns:p14="http://schemas.microsoft.com/office/powerpoint/2010/main" val="31405241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/o Date/P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30F2-B614-4CE6-ADFD-3DC1D2609D5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4" y="-5951"/>
            <a:ext cx="2289745" cy="2365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baseline="0">
                <a:solidFill>
                  <a:srgbClr val="FF0000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7905549" y="6591060"/>
            <a:ext cx="1685095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>
                <a:solidFill>
                  <a:srgbClr val="FF0000"/>
                </a:solidFill>
                <a:latin typeface=" Arial"/>
                <a:cs typeface="Arial" panose="020B0604020202020204" pitchFamily="34" charset="0"/>
              </a:rPr>
              <a:t>Followed By:</a:t>
            </a:r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9324740" y="6595860"/>
            <a:ext cx="2289745" cy="2365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baseline="0">
                <a:solidFill>
                  <a:srgbClr val="FF0000"/>
                </a:solidFill>
                <a:latin typeface=" Arial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Section Name</a:t>
            </a:r>
          </a:p>
        </p:txBody>
      </p:sp>
    </p:spTree>
    <p:extLst>
      <p:ext uri="{BB962C8B-B14F-4D97-AF65-F5344CB8AC3E}">
        <p14:creationId xmlns:p14="http://schemas.microsoft.com/office/powerpoint/2010/main" val="1055282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7A36-1893-457F-9E6D-F9D17D9448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54495" y="244118"/>
            <a:ext cx="10515600" cy="5212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58952" y="996633"/>
            <a:ext cx="10670604" cy="4572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5769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30F2-B614-4CE6-ADFD-3DC1D2609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1546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2700" y="12700"/>
            <a:ext cx="10515600" cy="457200"/>
          </a:xfrm>
          <a:prstGeom prst="rect">
            <a:avLst/>
          </a:prstGeom>
          <a:solidFill>
            <a:srgbClr val="002F6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3"/>
          <p:cNvSpPr txBox="1">
            <a:spLocks/>
          </p:cNvSpPr>
          <p:nvPr userDrawn="1"/>
        </p:nvSpPr>
        <p:spPr>
          <a:xfrm>
            <a:off x="10532041" y="12068"/>
            <a:ext cx="164592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57876" tIns="28937" rIns="57876" bIns="28937" anchor="ctr"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pPr algn="ctr" defTabSz="5787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CUI</a:t>
            </a:r>
          </a:p>
        </p:txBody>
      </p:sp>
      <p:sp>
        <p:nvSpPr>
          <p:cNvPr id="10" name="Footer Placeholder 3"/>
          <p:cNvSpPr txBox="1">
            <a:spLocks/>
          </p:cNvSpPr>
          <p:nvPr userDrawn="1"/>
        </p:nvSpPr>
        <p:spPr>
          <a:xfrm>
            <a:off x="0" y="6505825"/>
            <a:ext cx="1645920" cy="1828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57876" tIns="28937" rIns="57876" bIns="28937" anchor="ctr"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pPr algn="ctr" defTabSz="5787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556594" y="14728"/>
            <a:ext cx="9933886" cy="4389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 b="1" cap="all" baseline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defTabSz="914377"/>
            <a:r>
              <a:rPr lang="en-US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3" y="10024"/>
            <a:ext cx="456328" cy="457200"/>
          </a:xfrm>
          <a:prstGeom prst="rect">
            <a:avLst/>
          </a:prstGeom>
          <a:effectLst>
            <a:glow rad="63500">
              <a:schemeClr val="bg1">
                <a:alpha val="26000"/>
              </a:schemeClr>
            </a:glow>
          </a:effectLst>
        </p:spPr>
      </p:pic>
      <p:sp>
        <p:nvSpPr>
          <p:cNvPr id="13" name="Rectangle 12"/>
          <p:cNvSpPr/>
          <p:nvPr userDrawn="1"/>
        </p:nvSpPr>
        <p:spPr>
          <a:xfrm>
            <a:off x="1653856" y="6496299"/>
            <a:ext cx="10533888" cy="365760"/>
          </a:xfrm>
          <a:prstGeom prst="rect">
            <a:avLst/>
          </a:prstGeom>
          <a:solidFill>
            <a:srgbClr val="002F6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19913" y="6543637"/>
            <a:ext cx="331526" cy="274321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ctr">
              <a:defRPr sz="12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8DEC4EB-3A47-41A6-9C70-92BDFC09C4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12409" y="6510588"/>
            <a:ext cx="1614031" cy="160684"/>
          </a:xfrm>
          <a:prstGeom prst="rect">
            <a:avLst/>
          </a:prstGeom>
        </p:spPr>
        <p:txBody>
          <a:bodyPr wrap="none"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err="1"/>
              <a:t>dd</a:t>
            </a:r>
            <a:r>
              <a:rPr lang="en-US"/>
              <a:t> mmm </a:t>
            </a:r>
            <a:r>
              <a:rPr lang="en-US" err="1"/>
              <a:t>yyyy</a:t>
            </a:r>
            <a:r>
              <a:rPr lang="en-US"/>
              <a:t> 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674626" y="6525842"/>
            <a:ext cx="1097280" cy="274320"/>
          </a:xfrm>
          <a:prstGeom prst="rect">
            <a:avLst/>
          </a:prstGeom>
          <a:noFill/>
        </p:spPr>
        <p:txBody>
          <a:bodyPr wrap="none" lIns="0" tIns="0" rIns="0" bIns="0" rtlCol="0" anchor="ctr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200" b="1" cap="all" baseline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Updated By: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2819801" y="6534112"/>
            <a:ext cx="2108201" cy="274320"/>
          </a:xfrm>
          <a:prstGeom prst="rect">
            <a:avLst/>
          </a:prstGeom>
        </p:spPr>
        <p:txBody>
          <a:bodyPr wrap="none" lIns="0" tIns="0" rIns="0" bIns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cap="all" baseline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Rank/Name, SECTION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7763291" y="6549081"/>
            <a:ext cx="1275400" cy="27432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cap="all" baseline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Followed By: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9038691" y="6549081"/>
            <a:ext cx="2289745" cy="2743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cap="all" baseline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20" name="Footer Placeholder 3"/>
          <p:cNvSpPr txBox="1">
            <a:spLocks/>
          </p:cNvSpPr>
          <p:nvPr userDrawn="1"/>
        </p:nvSpPr>
        <p:spPr>
          <a:xfrm>
            <a:off x="0" y="6671272"/>
            <a:ext cx="1645920" cy="18288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57876" tIns="28937" rIns="57876" bIns="28937" anchor="ctr"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pPr algn="ctr" defTabSz="5787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67539" y="524148"/>
            <a:ext cx="12075697" cy="5910253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q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647657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557A36-1893-457F-9E6D-F9D17D9448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427460" y="6591900"/>
            <a:ext cx="1013722" cy="24622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err="1"/>
              <a:t>dd</a:t>
            </a:r>
            <a:r>
              <a:rPr lang="en-US"/>
              <a:t> mmm </a:t>
            </a:r>
            <a:r>
              <a:rPr lang="en-US" err="1"/>
              <a:t>yyyy</a:t>
            </a:r>
            <a:r>
              <a:rPr lang="en-US"/>
              <a:t> 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599746"/>
            <a:ext cx="556593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 Of: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351722" y="6601148"/>
            <a:ext cx="924339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Updated By:</a:t>
            </a:r>
          </a:p>
        </p:txBody>
      </p:sp>
      <p:sp>
        <p:nvSpPr>
          <p:cNvPr id="9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2096530" y="6611524"/>
            <a:ext cx="1581150" cy="2365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Rank/Name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54495" y="244118"/>
            <a:ext cx="10515600" cy="5212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70987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C0BFA4-A74D-4C5E-A46C-CEFA704122B4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261F-A3A5-4D57-98EF-E80D0567D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5205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ctr"/>
          <a:lstStyle>
            <a:lvl1pPr algn="ctr"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2400" b="1" dirty="0">
                <a:solidFill>
                  <a:srgbClr val="002F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 algn="ctr">
              <a:spcBef>
                <a:spcPct val="0"/>
              </a:spcBef>
            </a:pPr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74830F2-B614-4CE6-ADFD-3DC1D2609D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224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30F2-B614-4CE6-ADFD-3DC1D2609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433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ll C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126156"/>
            <a:ext cx="3314700" cy="50402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30F2-B614-4CE6-ADFD-3DC1D2609D5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438651" y="1126156"/>
            <a:ext cx="3314700" cy="50402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8039102" y="1126156"/>
            <a:ext cx="3314700" cy="50402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30094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Date/P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30F2-B614-4CE6-ADFD-3DC1D2609D5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596398" y="6599751"/>
            <a:ext cx="1351631" cy="24622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err="1"/>
              <a:t>dd</a:t>
            </a:r>
            <a:r>
              <a:rPr lang="en-US"/>
              <a:t> mmm </a:t>
            </a:r>
            <a:r>
              <a:rPr lang="en-US" err="1"/>
              <a:t>yyyy</a:t>
            </a:r>
            <a:r>
              <a:rPr lang="en-US"/>
              <a:t> 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3" y="6599750"/>
            <a:ext cx="742124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Of: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813587" y="6599750"/>
            <a:ext cx="1232452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Updated By:</a:t>
            </a:r>
          </a:p>
        </p:txBody>
      </p:sp>
      <p:sp>
        <p:nvSpPr>
          <p:cNvPr id="9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2846176" y="6602647"/>
            <a:ext cx="2108201" cy="2365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Rank/Name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4" y="-5951"/>
            <a:ext cx="2289745" cy="2365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baseline="0">
                <a:solidFill>
                  <a:srgbClr val="FF0000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7905549" y="6591060"/>
            <a:ext cx="1685095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>
                <a:solidFill>
                  <a:srgbClr val="FF0000"/>
                </a:solidFill>
                <a:latin typeface=" Arial"/>
                <a:cs typeface="Arial" panose="020B0604020202020204" pitchFamily="34" charset="0"/>
              </a:rPr>
              <a:t>Followed By:</a:t>
            </a: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9324740" y="6595860"/>
            <a:ext cx="2289745" cy="2365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baseline="0">
                <a:solidFill>
                  <a:srgbClr val="FF0000"/>
                </a:solidFill>
                <a:latin typeface=" Arial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Section Name</a:t>
            </a:r>
          </a:p>
        </p:txBody>
      </p:sp>
    </p:spTree>
    <p:extLst>
      <p:ext uri="{BB962C8B-B14F-4D97-AF65-F5344CB8AC3E}">
        <p14:creationId xmlns:p14="http://schemas.microsoft.com/office/powerpoint/2010/main" val="151112059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/o Date/P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30F2-B614-4CE6-ADFD-3DC1D2609D5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4" y="-5951"/>
            <a:ext cx="2289745" cy="2365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baseline="0">
                <a:solidFill>
                  <a:srgbClr val="FF0000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7905549" y="6591060"/>
            <a:ext cx="1685095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>
                <a:solidFill>
                  <a:srgbClr val="FF0000"/>
                </a:solidFill>
                <a:latin typeface=" Arial"/>
                <a:cs typeface="Arial" panose="020B0604020202020204" pitchFamily="34" charset="0"/>
              </a:rPr>
              <a:t>Followed By:</a:t>
            </a: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9324740" y="6595860"/>
            <a:ext cx="2289745" cy="2365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baseline="0">
                <a:solidFill>
                  <a:srgbClr val="FF0000"/>
                </a:solidFill>
                <a:latin typeface=" Arial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Section Name</a:t>
            </a:r>
          </a:p>
        </p:txBody>
      </p:sp>
    </p:spTree>
    <p:extLst>
      <p:ext uri="{BB962C8B-B14F-4D97-AF65-F5344CB8AC3E}">
        <p14:creationId xmlns:p14="http://schemas.microsoft.com/office/powerpoint/2010/main" val="4618434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 Date/P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30F2-B614-4CE6-ADFD-3DC1D2609D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596398" y="6599751"/>
            <a:ext cx="1351631" cy="24622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err="1"/>
              <a:t>dd</a:t>
            </a:r>
            <a:r>
              <a:rPr lang="en-US"/>
              <a:t> mmm </a:t>
            </a:r>
            <a:r>
              <a:rPr lang="en-US" err="1"/>
              <a:t>yyyy</a:t>
            </a:r>
            <a:r>
              <a:rPr lang="en-US"/>
              <a:t> 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3" y="6599750"/>
            <a:ext cx="742124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Of: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813587" y="6599750"/>
            <a:ext cx="1232452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Updated By:</a:t>
            </a:r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2846176" y="6602647"/>
            <a:ext cx="2108201" cy="2365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Rank/Name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905549" y="6591060"/>
            <a:ext cx="1685095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>
                <a:solidFill>
                  <a:srgbClr val="FF0000"/>
                </a:solidFill>
                <a:latin typeface=" Arial"/>
                <a:cs typeface="Arial" panose="020B0604020202020204" pitchFamily="34" charset="0"/>
              </a:rPr>
              <a:t>Followed By: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9324740" y="6595860"/>
            <a:ext cx="2289745" cy="2365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baseline="0">
                <a:solidFill>
                  <a:srgbClr val="FF0000"/>
                </a:solidFill>
                <a:latin typeface=" Arial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4" y="-5951"/>
            <a:ext cx="2289745" cy="2365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baseline="0">
                <a:solidFill>
                  <a:srgbClr val="FF0000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Section Name</a:t>
            </a:r>
          </a:p>
        </p:txBody>
      </p:sp>
    </p:spTree>
    <p:extLst>
      <p:ext uri="{BB962C8B-B14F-4D97-AF65-F5344CB8AC3E}">
        <p14:creationId xmlns:p14="http://schemas.microsoft.com/office/powerpoint/2010/main" val="1163460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867513"/>
            <a:ext cx="5181600" cy="482481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867513"/>
            <a:ext cx="5181600" cy="482481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7A36-1893-457F-9E6D-F9D17D9448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54495" y="244118"/>
            <a:ext cx="10515600" cy="5212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447297" y="6599746"/>
            <a:ext cx="1013722" cy="24622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err="1"/>
              <a:t>dd</a:t>
            </a:r>
            <a:r>
              <a:rPr lang="en-US"/>
              <a:t> mmm </a:t>
            </a:r>
            <a:r>
              <a:rPr lang="en-US" err="1"/>
              <a:t>yyyy</a:t>
            </a:r>
            <a:r>
              <a:rPr lang="en-US"/>
              <a:t> 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0" y="6599746"/>
            <a:ext cx="556593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0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Of: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360189" y="6599746"/>
            <a:ext cx="924339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0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Updated By:</a:t>
            </a:r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2134630" y="6602642"/>
            <a:ext cx="1581150" cy="2365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Rank/Name</a:t>
            </a:r>
          </a:p>
        </p:txBody>
      </p:sp>
    </p:spTree>
    <p:extLst>
      <p:ext uri="{BB962C8B-B14F-4D97-AF65-F5344CB8AC3E}">
        <p14:creationId xmlns:p14="http://schemas.microsoft.com/office/powerpoint/2010/main" val="65875688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o Date/P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30F2-B614-4CE6-ADFD-3DC1D2609D5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4" y="-5951"/>
            <a:ext cx="2289745" cy="2365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baseline="0">
                <a:solidFill>
                  <a:srgbClr val="FF0000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7905549" y="6591060"/>
            <a:ext cx="1685095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>
                <a:solidFill>
                  <a:srgbClr val="FF0000"/>
                </a:solidFill>
                <a:latin typeface=" Arial"/>
                <a:cs typeface="Arial" panose="020B0604020202020204" pitchFamily="34" charset="0"/>
              </a:rPr>
              <a:t>Followed By:</a:t>
            </a:r>
          </a:p>
        </p:txBody>
      </p:sp>
      <p:sp>
        <p:nvSpPr>
          <p:cNvPr id="9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9324740" y="6595860"/>
            <a:ext cx="2289745" cy="2365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baseline="0">
                <a:solidFill>
                  <a:srgbClr val="FF0000"/>
                </a:solidFill>
                <a:latin typeface=" Arial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Section Name</a:t>
            </a:r>
          </a:p>
        </p:txBody>
      </p:sp>
    </p:spTree>
    <p:extLst>
      <p:ext uri="{BB962C8B-B14F-4D97-AF65-F5344CB8AC3E}">
        <p14:creationId xmlns:p14="http://schemas.microsoft.com/office/powerpoint/2010/main" val="308978642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/ Date/P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35781"/>
            <a:ext cx="5181600" cy="5041182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/>
            </a:lvl1pPr>
            <a:lvl2pPr>
              <a:lnSpc>
                <a:spcPct val="110000"/>
              </a:lnSpc>
              <a:spcBef>
                <a:spcPts val="0"/>
              </a:spcBef>
              <a:defRPr/>
            </a:lvl2pPr>
            <a:lvl3pPr>
              <a:lnSpc>
                <a:spcPct val="110000"/>
              </a:lnSpc>
              <a:spcBef>
                <a:spcPts val="0"/>
              </a:spcBef>
              <a:defRPr/>
            </a:lvl3pPr>
            <a:lvl4pPr>
              <a:lnSpc>
                <a:spcPct val="110000"/>
              </a:lnSpc>
              <a:spcBef>
                <a:spcPts val="0"/>
              </a:spcBef>
              <a:defRPr/>
            </a:lvl4pPr>
            <a:lvl5pPr>
              <a:lnSpc>
                <a:spcPct val="11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135781"/>
            <a:ext cx="5181600" cy="5041182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/>
            </a:lvl1pPr>
            <a:lvl2pPr>
              <a:lnSpc>
                <a:spcPct val="110000"/>
              </a:lnSpc>
              <a:spcBef>
                <a:spcPts val="0"/>
              </a:spcBef>
              <a:defRPr/>
            </a:lvl2pPr>
            <a:lvl3pPr>
              <a:lnSpc>
                <a:spcPct val="110000"/>
              </a:lnSpc>
              <a:spcBef>
                <a:spcPts val="0"/>
              </a:spcBef>
              <a:defRPr/>
            </a:lvl3pPr>
            <a:lvl4pPr>
              <a:lnSpc>
                <a:spcPct val="110000"/>
              </a:lnSpc>
              <a:spcBef>
                <a:spcPts val="0"/>
              </a:spcBef>
              <a:defRPr/>
            </a:lvl4pPr>
            <a:lvl5pPr>
              <a:lnSpc>
                <a:spcPct val="11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30F2-B614-4CE6-ADFD-3DC1D2609D5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596398" y="6599751"/>
            <a:ext cx="1351631" cy="24622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err="1"/>
              <a:t>dd</a:t>
            </a:r>
            <a:r>
              <a:rPr lang="en-US"/>
              <a:t> mmm </a:t>
            </a:r>
            <a:r>
              <a:rPr lang="en-US" err="1"/>
              <a:t>yyyy</a:t>
            </a:r>
            <a:r>
              <a:rPr lang="en-US"/>
              <a:t> 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" y="6599750"/>
            <a:ext cx="742124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Of: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813587" y="6599750"/>
            <a:ext cx="1232452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Updated By:</a:t>
            </a:r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2846176" y="6602647"/>
            <a:ext cx="2108201" cy="2365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Rank/Name</a:t>
            </a: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4" y="-5951"/>
            <a:ext cx="2289745" cy="2365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baseline="0">
                <a:solidFill>
                  <a:srgbClr val="FF0000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7905549" y="6591060"/>
            <a:ext cx="1685095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>
                <a:solidFill>
                  <a:srgbClr val="FF0000"/>
                </a:solidFill>
                <a:latin typeface=" Arial"/>
                <a:cs typeface="Arial" panose="020B0604020202020204" pitchFamily="34" charset="0"/>
              </a:rPr>
              <a:t>Followed By:</a:t>
            </a:r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9324740" y="6595860"/>
            <a:ext cx="2289745" cy="2365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baseline="0">
                <a:solidFill>
                  <a:srgbClr val="FF0000"/>
                </a:solidFill>
                <a:latin typeface=" Arial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Section Name</a:t>
            </a:r>
          </a:p>
        </p:txBody>
      </p:sp>
    </p:spTree>
    <p:extLst>
      <p:ext uri="{BB962C8B-B14F-4D97-AF65-F5344CB8AC3E}">
        <p14:creationId xmlns:p14="http://schemas.microsoft.com/office/powerpoint/2010/main" val="4279291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/o Date/P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35781"/>
            <a:ext cx="5181600" cy="5041182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/>
            </a:lvl1pPr>
            <a:lvl2pPr>
              <a:lnSpc>
                <a:spcPct val="110000"/>
              </a:lnSpc>
              <a:spcBef>
                <a:spcPts val="0"/>
              </a:spcBef>
              <a:defRPr/>
            </a:lvl2pPr>
            <a:lvl3pPr>
              <a:lnSpc>
                <a:spcPct val="110000"/>
              </a:lnSpc>
              <a:spcBef>
                <a:spcPts val="0"/>
              </a:spcBef>
              <a:defRPr/>
            </a:lvl3pPr>
            <a:lvl4pPr>
              <a:lnSpc>
                <a:spcPct val="110000"/>
              </a:lnSpc>
              <a:spcBef>
                <a:spcPts val="0"/>
              </a:spcBef>
              <a:defRPr/>
            </a:lvl4pPr>
            <a:lvl5pPr>
              <a:lnSpc>
                <a:spcPct val="11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135781"/>
            <a:ext cx="5181600" cy="5041182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/>
            </a:lvl1pPr>
            <a:lvl2pPr>
              <a:lnSpc>
                <a:spcPct val="110000"/>
              </a:lnSpc>
              <a:spcBef>
                <a:spcPts val="0"/>
              </a:spcBef>
              <a:defRPr/>
            </a:lvl2pPr>
            <a:lvl3pPr>
              <a:lnSpc>
                <a:spcPct val="110000"/>
              </a:lnSpc>
              <a:spcBef>
                <a:spcPts val="0"/>
              </a:spcBef>
              <a:defRPr/>
            </a:lvl3pPr>
            <a:lvl4pPr>
              <a:lnSpc>
                <a:spcPct val="110000"/>
              </a:lnSpc>
              <a:spcBef>
                <a:spcPts val="0"/>
              </a:spcBef>
              <a:defRPr/>
            </a:lvl4pPr>
            <a:lvl5pPr>
              <a:lnSpc>
                <a:spcPct val="11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30F2-B614-4CE6-ADFD-3DC1D2609D5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4" y="-5951"/>
            <a:ext cx="2289745" cy="2365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baseline="0">
                <a:solidFill>
                  <a:srgbClr val="FF0000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7905549" y="6591060"/>
            <a:ext cx="1685095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>
                <a:solidFill>
                  <a:srgbClr val="FF0000"/>
                </a:solidFill>
                <a:latin typeface=" Arial"/>
                <a:cs typeface="Arial" panose="020B0604020202020204" pitchFamily="34" charset="0"/>
              </a:rPr>
              <a:t>Followed By:</a:t>
            </a:r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9324740" y="6595860"/>
            <a:ext cx="2289745" cy="2365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baseline="0">
                <a:solidFill>
                  <a:srgbClr val="FF0000"/>
                </a:solidFill>
                <a:latin typeface=" Arial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Section Name</a:t>
            </a:r>
          </a:p>
        </p:txBody>
      </p:sp>
    </p:spTree>
    <p:extLst>
      <p:ext uri="{BB962C8B-B14F-4D97-AF65-F5344CB8AC3E}">
        <p14:creationId xmlns:p14="http://schemas.microsoft.com/office/powerpoint/2010/main" val="1660547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Chart with Date/P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126156"/>
            <a:ext cx="3314700" cy="50402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30F2-B614-4CE6-ADFD-3DC1D2609D5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438651" y="1126156"/>
            <a:ext cx="3314700" cy="50402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8039102" y="1126156"/>
            <a:ext cx="3314700" cy="50402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4" y="-5951"/>
            <a:ext cx="2289745" cy="2365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baseline="0">
                <a:solidFill>
                  <a:srgbClr val="FF0000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905549" y="6591060"/>
            <a:ext cx="1685095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>
                <a:solidFill>
                  <a:srgbClr val="FF0000"/>
                </a:solidFill>
                <a:latin typeface=" Arial"/>
                <a:cs typeface="Arial" panose="020B0604020202020204" pitchFamily="34" charset="0"/>
              </a:rPr>
              <a:t>Followed By:</a:t>
            </a:r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9324740" y="6595860"/>
            <a:ext cx="2289745" cy="2365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baseline="0">
                <a:solidFill>
                  <a:srgbClr val="FF0000"/>
                </a:solidFill>
                <a:latin typeface=" Arial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7" hasCustomPrompt="1"/>
          </p:nvPr>
        </p:nvSpPr>
        <p:spPr>
          <a:xfrm flipH="1">
            <a:off x="596398" y="6599751"/>
            <a:ext cx="1351631" cy="24622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err="1"/>
              <a:t>dd</a:t>
            </a:r>
            <a:r>
              <a:rPr lang="en-US"/>
              <a:t> mmm </a:t>
            </a:r>
            <a:r>
              <a:rPr lang="en-US" err="1"/>
              <a:t>yyyy</a:t>
            </a:r>
            <a:r>
              <a:rPr lang="en-US"/>
              <a:t>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" y="6599750"/>
            <a:ext cx="742124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Of: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813587" y="6599750"/>
            <a:ext cx="1232452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Updated By: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28" hasCustomPrompt="1"/>
          </p:nvPr>
        </p:nvSpPr>
        <p:spPr>
          <a:xfrm>
            <a:off x="2846176" y="6602647"/>
            <a:ext cx="2108201" cy="2365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Rank/Name</a:t>
            </a:r>
          </a:p>
        </p:txBody>
      </p:sp>
    </p:spTree>
    <p:extLst>
      <p:ext uri="{BB962C8B-B14F-4D97-AF65-F5344CB8AC3E}">
        <p14:creationId xmlns:p14="http://schemas.microsoft.com/office/powerpoint/2010/main" val="16174821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Chart w/o Date/P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126156"/>
            <a:ext cx="3314700" cy="50402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30F2-B614-4CE6-ADFD-3DC1D2609D5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438651" y="1126156"/>
            <a:ext cx="3314700" cy="50402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8039102" y="1126156"/>
            <a:ext cx="3314700" cy="50402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4" y="-5951"/>
            <a:ext cx="2289745" cy="2365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baseline="0">
                <a:solidFill>
                  <a:srgbClr val="FF0000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905549" y="6591060"/>
            <a:ext cx="1685095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>
                <a:solidFill>
                  <a:srgbClr val="FF0000"/>
                </a:solidFill>
                <a:latin typeface=" Arial"/>
                <a:cs typeface="Arial" panose="020B0604020202020204" pitchFamily="34" charset="0"/>
              </a:rPr>
              <a:t>Followed By:</a:t>
            </a:r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9324740" y="6595860"/>
            <a:ext cx="2289745" cy="2365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baseline="0">
                <a:solidFill>
                  <a:srgbClr val="FF0000"/>
                </a:solidFill>
                <a:latin typeface=" Arial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Section Name</a:t>
            </a:r>
          </a:p>
        </p:txBody>
      </p:sp>
    </p:spTree>
    <p:extLst>
      <p:ext uri="{BB962C8B-B14F-4D97-AF65-F5344CB8AC3E}">
        <p14:creationId xmlns:p14="http://schemas.microsoft.com/office/powerpoint/2010/main" val="28361446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with Date/P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830F2-B614-4CE6-ADFD-3DC1D2609D5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105329" y="1052631"/>
            <a:ext cx="0" cy="54402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141675" y="3472669"/>
            <a:ext cx="119074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43579" y="1052631"/>
            <a:ext cx="5887732" cy="3645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Quad Name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43579" y="1434282"/>
            <a:ext cx="5887732" cy="1992093"/>
          </a:xfrm>
        </p:spPr>
        <p:txBody>
          <a:bodyPr>
            <a:normAutofit/>
          </a:bodyPr>
          <a:lstStyle>
            <a:lvl1pPr indent="-18288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1pPr>
            <a:lvl2pPr indent="-18288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600"/>
            </a:lvl2pPr>
            <a:lvl3pPr indent="-18288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400"/>
            </a:lvl3pPr>
            <a:lvl4pPr indent="-18288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200"/>
            </a:lvl4pPr>
            <a:lvl5pPr indent="-18288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6163286" y="1052631"/>
            <a:ext cx="5887732" cy="3645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Quad Name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7"/>
          </p:nvPr>
        </p:nvSpPr>
        <p:spPr>
          <a:xfrm>
            <a:off x="6163286" y="1434282"/>
            <a:ext cx="5887732" cy="1992093"/>
          </a:xfrm>
        </p:spPr>
        <p:txBody>
          <a:bodyPr>
            <a:normAutofit/>
          </a:bodyPr>
          <a:lstStyle>
            <a:lvl1pPr indent="-18288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1pPr>
            <a:lvl2pPr indent="-18288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600"/>
            </a:lvl2pPr>
            <a:lvl3pPr indent="-18288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400"/>
            </a:lvl3pPr>
            <a:lvl4pPr indent="-18288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200"/>
            </a:lvl4pPr>
            <a:lvl5pPr indent="-18288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141675" y="3508081"/>
            <a:ext cx="5887732" cy="3645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Quad Name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6161383" y="3508081"/>
            <a:ext cx="5887732" cy="3645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Quad Name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596398" y="6599751"/>
            <a:ext cx="1351631" cy="24622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err="1"/>
              <a:t>dd</a:t>
            </a:r>
            <a:r>
              <a:rPr lang="en-US"/>
              <a:t> mmm </a:t>
            </a:r>
            <a:r>
              <a:rPr lang="en-US" err="1"/>
              <a:t>yyyy</a:t>
            </a:r>
            <a:r>
              <a:rPr lang="en-US"/>
              <a:t> 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3" y="6599750"/>
            <a:ext cx="742124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Of: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813587" y="6599750"/>
            <a:ext cx="1232452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Updated By:</a:t>
            </a:r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2846176" y="6602647"/>
            <a:ext cx="2108201" cy="2365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Rank/Name</a:t>
            </a:r>
          </a:p>
        </p:txBody>
      </p:sp>
      <p:sp>
        <p:nvSpPr>
          <p:cNvPr id="32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4" y="-5951"/>
            <a:ext cx="2289745" cy="2365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baseline="0">
                <a:solidFill>
                  <a:srgbClr val="FF0000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sz="half" idx="24"/>
          </p:nvPr>
        </p:nvSpPr>
        <p:spPr>
          <a:xfrm>
            <a:off x="141675" y="3882295"/>
            <a:ext cx="5887732" cy="1992093"/>
          </a:xfrm>
        </p:spPr>
        <p:txBody>
          <a:bodyPr>
            <a:normAutofit/>
          </a:bodyPr>
          <a:lstStyle>
            <a:lvl1pPr indent="-18288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1pPr>
            <a:lvl2pPr indent="-18288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600"/>
            </a:lvl2pPr>
            <a:lvl3pPr indent="-18288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400"/>
            </a:lvl3pPr>
            <a:lvl4pPr indent="-18288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200"/>
            </a:lvl4pPr>
            <a:lvl5pPr indent="-18288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sz="half" idx="25"/>
          </p:nvPr>
        </p:nvSpPr>
        <p:spPr>
          <a:xfrm>
            <a:off x="6161383" y="3879711"/>
            <a:ext cx="5887732" cy="1992093"/>
          </a:xfrm>
        </p:spPr>
        <p:txBody>
          <a:bodyPr>
            <a:normAutofit/>
          </a:bodyPr>
          <a:lstStyle>
            <a:lvl1pPr indent="-18288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1pPr>
            <a:lvl2pPr indent="-18288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600"/>
            </a:lvl2pPr>
            <a:lvl3pPr indent="-18288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400"/>
            </a:lvl3pPr>
            <a:lvl4pPr indent="-18288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200"/>
            </a:lvl4pPr>
            <a:lvl5pPr indent="-18288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7905549" y="6591060"/>
            <a:ext cx="1685095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>
                <a:solidFill>
                  <a:srgbClr val="FF0000"/>
                </a:solidFill>
                <a:latin typeface=" Arial"/>
                <a:cs typeface="Arial" panose="020B0604020202020204" pitchFamily="34" charset="0"/>
              </a:rPr>
              <a:t>Followed By:</a:t>
            </a:r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9324740" y="6595860"/>
            <a:ext cx="2289745" cy="2365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baseline="0">
                <a:solidFill>
                  <a:srgbClr val="FF0000"/>
                </a:solidFill>
                <a:latin typeface=" Arial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Section Name</a:t>
            </a:r>
          </a:p>
        </p:txBody>
      </p:sp>
    </p:spTree>
    <p:extLst>
      <p:ext uri="{BB962C8B-B14F-4D97-AF65-F5344CB8AC3E}">
        <p14:creationId xmlns:p14="http://schemas.microsoft.com/office/powerpoint/2010/main" val="278176326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w/o Date/P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830F2-B614-4CE6-ADFD-3DC1D2609D5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105329" y="1052631"/>
            <a:ext cx="0" cy="54402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141675" y="3472669"/>
            <a:ext cx="119074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43579" y="1052631"/>
            <a:ext cx="5887732" cy="3645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Quad Name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43579" y="1434282"/>
            <a:ext cx="5887732" cy="1992093"/>
          </a:xfrm>
        </p:spPr>
        <p:txBody>
          <a:bodyPr>
            <a:normAutofit/>
          </a:bodyPr>
          <a:lstStyle>
            <a:lvl1pPr indent="-18288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1pPr>
            <a:lvl2pPr indent="-18288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600"/>
            </a:lvl2pPr>
            <a:lvl3pPr indent="-18288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400"/>
            </a:lvl3pPr>
            <a:lvl4pPr indent="-18288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200"/>
            </a:lvl4pPr>
            <a:lvl5pPr indent="-18288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6163286" y="1052631"/>
            <a:ext cx="5887732" cy="3645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Quad Name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7"/>
          </p:nvPr>
        </p:nvSpPr>
        <p:spPr>
          <a:xfrm>
            <a:off x="6163286" y="1434282"/>
            <a:ext cx="5887732" cy="1992093"/>
          </a:xfrm>
        </p:spPr>
        <p:txBody>
          <a:bodyPr>
            <a:normAutofit/>
          </a:bodyPr>
          <a:lstStyle>
            <a:lvl1pPr indent="-18288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1pPr>
            <a:lvl2pPr indent="-18288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600"/>
            </a:lvl2pPr>
            <a:lvl3pPr indent="-18288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400"/>
            </a:lvl3pPr>
            <a:lvl4pPr indent="-18288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200"/>
            </a:lvl4pPr>
            <a:lvl5pPr indent="-18288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141675" y="3508081"/>
            <a:ext cx="5887732" cy="3645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Quad Name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6161383" y="3508081"/>
            <a:ext cx="5887732" cy="3645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Quad Name</a:t>
            </a:r>
          </a:p>
        </p:txBody>
      </p:sp>
      <p:sp>
        <p:nvSpPr>
          <p:cNvPr id="32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4" y="-5951"/>
            <a:ext cx="2289745" cy="2365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baseline="0">
                <a:solidFill>
                  <a:srgbClr val="FF0000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sz="half" idx="24"/>
          </p:nvPr>
        </p:nvSpPr>
        <p:spPr>
          <a:xfrm>
            <a:off x="141675" y="3882295"/>
            <a:ext cx="5887732" cy="1992093"/>
          </a:xfrm>
        </p:spPr>
        <p:txBody>
          <a:bodyPr>
            <a:normAutofit/>
          </a:bodyPr>
          <a:lstStyle>
            <a:lvl1pPr indent="-18288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1pPr>
            <a:lvl2pPr indent="-18288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600"/>
            </a:lvl2pPr>
            <a:lvl3pPr indent="-18288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400"/>
            </a:lvl3pPr>
            <a:lvl4pPr indent="-18288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200"/>
            </a:lvl4pPr>
            <a:lvl5pPr indent="-18288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sz="half" idx="25"/>
          </p:nvPr>
        </p:nvSpPr>
        <p:spPr>
          <a:xfrm>
            <a:off x="6161383" y="3879711"/>
            <a:ext cx="5887732" cy="1992093"/>
          </a:xfrm>
        </p:spPr>
        <p:txBody>
          <a:bodyPr>
            <a:normAutofit/>
          </a:bodyPr>
          <a:lstStyle>
            <a:lvl1pPr indent="-18288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1pPr>
            <a:lvl2pPr indent="-18288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600"/>
            </a:lvl2pPr>
            <a:lvl3pPr indent="-18288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400"/>
            </a:lvl3pPr>
            <a:lvl4pPr indent="-18288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200"/>
            </a:lvl4pPr>
            <a:lvl5pPr indent="-18288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7905549" y="6591060"/>
            <a:ext cx="1685095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>
                <a:solidFill>
                  <a:srgbClr val="FF0000"/>
                </a:solidFill>
                <a:latin typeface=" Arial"/>
                <a:cs typeface="Arial" panose="020B0604020202020204" pitchFamily="34" charset="0"/>
              </a:rPr>
              <a:t>Followed By: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9324740" y="6595860"/>
            <a:ext cx="2289745" cy="2365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baseline="0">
                <a:solidFill>
                  <a:srgbClr val="FF0000"/>
                </a:solidFill>
                <a:latin typeface=" Arial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Section Name</a:t>
            </a:r>
          </a:p>
        </p:txBody>
      </p:sp>
    </p:spTree>
    <p:extLst>
      <p:ext uri="{BB962C8B-B14F-4D97-AF65-F5344CB8AC3E}">
        <p14:creationId xmlns:p14="http://schemas.microsoft.com/office/powerpoint/2010/main" val="274017556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Date/P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30F2-B614-4CE6-ADFD-3DC1D2609D5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596398" y="6599751"/>
            <a:ext cx="1351631" cy="24622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err="1"/>
              <a:t>dd</a:t>
            </a:r>
            <a:r>
              <a:rPr lang="en-US"/>
              <a:t> mmm </a:t>
            </a:r>
            <a:r>
              <a:rPr lang="en-US" err="1"/>
              <a:t>yyyy</a:t>
            </a:r>
            <a:r>
              <a:rPr lang="en-US"/>
              <a:t> 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3" y="6599750"/>
            <a:ext cx="742124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Of: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813587" y="6599750"/>
            <a:ext cx="1232452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Updated By:</a:t>
            </a: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2846176" y="6602647"/>
            <a:ext cx="2108201" cy="2365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Rank/Name</a:t>
            </a:r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4" y="-5951"/>
            <a:ext cx="2289745" cy="2365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baseline="0">
                <a:solidFill>
                  <a:srgbClr val="FF0000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7905549" y="6591060"/>
            <a:ext cx="1685095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>
                <a:solidFill>
                  <a:srgbClr val="FF0000"/>
                </a:solidFill>
                <a:latin typeface=" Arial"/>
                <a:cs typeface="Arial" panose="020B0604020202020204" pitchFamily="34" charset="0"/>
              </a:rPr>
              <a:t>Followed By:</a:t>
            </a:r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9324740" y="6595860"/>
            <a:ext cx="2289745" cy="2365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baseline="0">
                <a:solidFill>
                  <a:srgbClr val="FF0000"/>
                </a:solidFill>
                <a:latin typeface=" Arial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Section Name</a:t>
            </a:r>
          </a:p>
        </p:txBody>
      </p:sp>
    </p:spTree>
    <p:extLst>
      <p:ext uri="{BB962C8B-B14F-4D97-AF65-F5344CB8AC3E}">
        <p14:creationId xmlns:p14="http://schemas.microsoft.com/office/powerpoint/2010/main" val="129135998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/o Date/P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30F2-B614-4CE6-ADFD-3DC1D2609D5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4" y="-5951"/>
            <a:ext cx="2289745" cy="2365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baseline="0">
                <a:solidFill>
                  <a:srgbClr val="FF0000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7905549" y="6591060"/>
            <a:ext cx="1685095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>
                <a:solidFill>
                  <a:srgbClr val="FF0000"/>
                </a:solidFill>
                <a:latin typeface=" Arial"/>
                <a:cs typeface="Arial" panose="020B0604020202020204" pitchFamily="34" charset="0"/>
              </a:rPr>
              <a:t>Followed By:</a:t>
            </a:r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9324740" y="6595860"/>
            <a:ext cx="2289745" cy="2365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baseline="0">
                <a:solidFill>
                  <a:srgbClr val="FF0000"/>
                </a:solidFill>
                <a:latin typeface=" Arial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Section Name</a:t>
            </a:r>
          </a:p>
        </p:txBody>
      </p:sp>
    </p:spTree>
    <p:extLst>
      <p:ext uri="{BB962C8B-B14F-4D97-AF65-F5344CB8AC3E}">
        <p14:creationId xmlns:p14="http://schemas.microsoft.com/office/powerpoint/2010/main" val="377715678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30F2-B614-4CE6-ADFD-3DC1D2609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524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867513"/>
            <a:ext cx="5181600" cy="482481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867513"/>
            <a:ext cx="5181600" cy="482481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7A36-1893-457F-9E6D-F9D17D9448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54495" y="244118"/>
            <a:ext cx="10515600" cy="5212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288373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2700" y="12700"/>
            <a:ext cx="10515600" cy="457200"/>
          </a:xfrm>
          <a:prstGeom prst="rect">
            <a:avLst/>
          </a:prstGeom>
          <a:solidFill>
            <a:srgbClr val="002F6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3"/>
          <p:cNvSpPr txBox="1">
            <a:spLocks/>
          </p:cNvSpPr>
          <p:nvPr userDrawn="1"/>
        </p:nvSpPr>
        <p:spPr>
          <a:xfrm>
            <a:off x="10532041" y="12068"/>
            <a:ext cx="164592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57876" tIns="28937" rIns="57876" bIns="28937" anchor="ctr"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pPr algn="ctr" defTabSz="5787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CUI</a:t>
            </a:r>
          </a:p>
        </p:txBody>
      </p:sp>
      <p:sp>
        <p:nvSpPr>
          <p:cNvPr id="10" name="Footer Placeholder 3"/>
          <p:cNvSpPr txBox="1">
            <a:spLocks/>
          </p:cNvSpPr>
          <p:nvPr userDrawn="1"/>
        </p:nvSpPr>
        <p:spPr>
          <a:xfrm>
            <a:off x="0" y="6505825"/>
            <a:ext cx="1645920" cy="1828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57876" tIns="28937" rIns="57876" bIns="28937" anchor="ctr"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pPr algn="ctr" defTabSz="5787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556594" y="14728"/>
            <a:ext cx="9933886" cy="4389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 b="1" cap="all" baseline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defTabSz="914377"/>
            <a:r>
              <a:rPr lang="en-US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3" y="10024"/>
            <a:ext cx="456328" cy="457200"/>
          </a:xfrm>
          <a:prstGeom prst="rect">
            <a:avLst/>
          </a:prstGeom>
          <a:effectLst>
            <a:glow rad="63500">
              <a:schemeClr val="bg1">
                <a:alpha val="26000"/>
              </a:schemeClr>
            </a:glow>
          </a:effectLst>
        </p:spPr>
      </p:pic>
      <p:sp>
        <p:nvSpPr>
          <p:cNvPr id="13" name="Rectangle 12"/>
          <p:cNvSpPr/>
          <p:nvPr userDrawn="1"/>
        </p:nvSpPr>
        <p:spPr>
          <a:xfrm>
            <a:off x="1653856" y="6496299"/>
            <a:ext cx="10533888" cy="365760"/>
          </a:xfrm>
          <a:prstGeom prst="rect">
            <a:avLst/>
          </a:prstGeom>
          <a:solidFill>
            <a:srgbClr val="002F6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19913" y="6543637"/>
            <a:ext cx="331526" cy="274321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ctr">
              <a:defRPr sz="12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8DEC4EB-3A47-41A6-9C70-92BDFC09C4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12409" y="6510588"/>
            <a:ext cx="1614031" cy="160684"/>
          </a:xfrm>
          <a:prstGeom prst="rect">
            <a:avLst/>
          </a:prstGeom>
        </p:spPr>
        <p:txBody>
          <a:bodyPr wrap="none"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err="1"/>
              <a:t>dd</a:t>
            </a:r>
            <a:r>
              <a:rPr lang="en-US"/>
              <a:t> mmm </a:t>
            </a:r>
            <a:r>
              <a:rPr lang="en-US" err="1"/>
              <a:t>yyyy</a:t>
            </a:r>
            <a:r>
              <a:rPr lang="en-US"/>
              <a:t> 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674626" y="6525842"/>
            <a:ext cx="1097280" cy="274320"/>
          </a:xfrm>
          <a:prstGeom prst="rect">
            <a:avLst/>
          </a:prstGeom>
          <a:noFill/>
        </p:spPr>
        <p:txBody>
          <a:bodyPr wrap="none" lIns="0" tIns="0" rIns="0" bIns="0" rtlCol="0" anchor="ctr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200" b="1" cap="all" baseline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Updated By: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2819801" y="6534112"/>
            <a:ext cx="2108201" cy="274320"/>
          </a:xfrm>
          <a:prstGeom prst="rect">
            <a:avLst/>
          </a:prstGeom>
        </p:spPr>
        <p:txBody>
          <a:bodyPr wrap="none" lIns="0" tIns="0" rIns="0" bIns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cap="all" baseline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Rank/Name, SECTION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7763291" y="6549081"/>
            <a:ext cx="1275400" cy="27432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cap="all" baseline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Followed By: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9038691" y="6549081"/>
            <a:ext cx="2289745" cy="2743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cap="all" baseline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20" name="Footer Placeholder 3"/>
          <p:cNvSpPr txBox="1">
            <a:spLocks/>
          </p:cNvSpPr>
          <p:nvPr userDrawn="1"/>
        </p:nvSpPr>
        <p:spPr>
          <a:xfrm>
            <a:off x="0" y="6671272"/>
            <a:ext cx="1645920" cy="18288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57876" tIns="28937" rIns="57876" bIns="28937" anchor="ctr"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pPr algn="ctr" defTabSz="5787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67539" y="524148"/>
            <a:ext cx="12075697" cy="5910253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q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35132394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557A36-1893-457F-9E6D-F9D17D9448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427460" y="6591900"/>
            <a:ext cx="1013722" cy="24622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err="1"/>
              <a:t>dd</a:t>
            </a:r>
            <a:r>
              <a:rPr lang="en-US"/>
              <a:t> mmm </a:t>
            </a:r>
            <a:r>
              <a:rPr lang="en-US" err="1"/>
              <a:t>yyyy</a:t>
            </a:r>
            <a:r>
              <a:rPr lang="en-US"/>
              <a:t> 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599746"/>
            <a:ext cx="556593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 Of: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351722" y="6601148"/>
            <a:ext cx="924339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Updated By:</a:t>
            </a:r>
          </a:p>
        </p:txBody>
      </p:sp>
      <p:sp>
        <p:nvSpPr>
          <p:cNvPr id="9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2096530" y="6611524"/>
            <a:ext cx="1581150" cy="2365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Rank/Name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54495" y="244118"/>
            <a:ext cx="10515600" cy="5212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9631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7A36-1893-457F-9E6D-F9D17D9448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427460" y="6591900"/>
            <a:ext cx="1013722" cy="24622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err="1"/>
              <a:t>dd</a:t>
            </a:r>
            <a:r>
              <a:rPr lang="en-US"/>
              <a:t> mmm </a:t>
            </a:r>
            <a:r>
              <a:rPr lang="en-US" err="1"/>
              <a:t>yyyy</a:t>
            </a:r>
            <a:r>
              <a:rPr lang="en-US"/>
              <a:t> 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599746"/>
            <a:ext cx="556593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0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Of: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351722" y="6601148"/>
            <a:ext cx="924339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0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Updated By:</a:t>
            </a:r>
          </a:p>
        </p:txBody>
      </p:sp>
      <p:sp>
        <p:nvSpPr>
          <p:cNvPr id="9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2096530" y="6611524"/>
            <a:ext cx="1581150" cy="2365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Rank/Name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54495" y="244118"/>
            <a:ext cx="10515600" cy="5212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715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4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47.xml"/><Relationship Id="rId21" Type="http://schemas.openxmlformats.org/officeDocument/2006/relationships/image" Target="../media/image10.png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1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3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2704" y="64740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A557A36-1893-457F-9E6D-F9D17D9448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3"/>
          <p:cNvSpPr txBox="1">
            <a:spLocks/>
          </p:cNvSpPr>
          <p:nvPr userDrawn="1"/>
        </p:nvSpPr>
        <p:spPr>
          <a:xfrm>
            <a:off x="0" y="6620256"/>
            <a:ext cx="1234440" cy="237744"/>
          </a:xfrm>
          <a:prstGeom prst="rect">
            <a:avLst/>
          </a:prstGeom>
          <a:solidFill>
            <a:srgbClr val="00B050"/>
          </a:solidFill>
        </p:spPr>
        <p:txBody>
          <a:bodyPr lIns="57876" tIns="28937" rIns="57876" bIns="28937"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pPr algn="ctr" defTabSz="578758">
              <a:defRPr/>
            </a:pPr>
            <a:r>
              <a:rPr lang="en-US" sz="1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CUI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54495" y="244118"/>
            <a:ext cx="10515600" cy="5212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8200" y="95694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148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7" r:id="rId16"/>
    <p:sldLayoutId id="2147483678" r:id="rId17"/>
    <p:sldLayoutId id="2147483679" r:id="rId18"/>
    <p:sldLayoutId id="2147483680" r:id="rId19"/>
    <p:sldLayoutId id="2147483683" r:id="rId20"/>
    <p:sldLayoutId id="2147483684" r:id="rId21"/>
    <p:sldLayoutId id="2147484653" r:id="rId22"/>
    <p:sldLayoutId id="2147484654" r:id="rId23"/>
    <p:sldLayoutId id="2147484655" r:id="rId24"/>
    <p:sldLayoutId id="2147484121" r:id="rId25"/>
    <p:sldLayoutId id="2147484124" r:id="rId26"/>
    <p:sldLayoutId id="2147483957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2F6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FE789-DFB6-4610-89D9-F4B133C87EE9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48B16-CECA-4257-9F79-0DA046EF9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43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3" r:id="rId1"/>
    <p:sldLayoutId id="2147484204" r:id="rId2"/>
    <p:sldLayoutId id="2147484205" r:id="rId3"/>
    <p:sldLayoutId id="2147484206" r:id="rId4"/>
    <p:sldLayoutId id="2147484207" r:id="rId5"/>
    <p:sldLayoutId id="2147484208" r:id="rId6"/>
    <p:sldLayoutId id="2147484209" r:id="rId7"/>
    <p:sldLayoutId id="2147484210" r:id="rId8"/>
    <p:sldLayoutId id="2147484211" r:id="rId9"/>
    <p:sldLayoutId id="2147484212" r:id="rId10"/>
    <p:sldLayoutId id="21474842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 userDrawn="1"/>
        </p:nvSpPr>
        <p:spPr>
          <a:xfrm>
            <a:off x="3022124" y="94148"/>
            <a:ext cx="6025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DUTY</a:t>
            </a:r>
            <a:r>
              <a:rPr lang="en-US" sz="2000" b="1" i="1" baseline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HONOR TEXAS </a:t>
            </a:r>
            <a:endParaRPr lang="en-US" sz="2000" b="1" i="1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72800" y="6548733"/>
            <a:ext cx="1219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i="1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D8780892-70E7-4EC9-A158-FD7907FE15F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-3" y="6340066"/>
            <a:ext cx="12192000" cy="269876"/>
          </a:xfrm>
          <a:prstGeom prst="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38200" y="6313421"/>
            <a:ext cx="447805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cap="all" baseline="0">
                <a:solidFill>
                  <a:srgbClr val="F1C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Texas Joint Counterdrug Task Force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1" y="6144042"/>
            <a:ext cx="660658" cy="66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62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8" r:id="rId1"/>
    <p:sldLayoutId id="2147484439" r:id="rId2"/>
    <p:sldLayoutId id="2147484440" r:id="rId3"/>
    <p:sldLayoutId id="2147484441" r:id="rId4"/>
    <p:sldLayoutId id="2147484442" r:id="rId5"/>
    <p:sldLayoutId id="2147484443" r:id="rId6"/>
  </p:sldLayoutIdLst>
  <mc:AlternateContent xmlns:mc="http://schemas.openxmlformats.org/markup-compatibility/2006" xmlns:p14="http://schemas.microsoft.com/office/powerpoint/2010/main">
    <mc:Choice Requires="p14">
      <p:transition p14:dur="100" advClick="0" advTm="6000"/>
    </mc:Choice>
    <mc:Fallback xmlns="">
      <p:transition advClick="0" advTm="6000"/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10975214" cy="5781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defTabSz="914377"/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8649" y="1126156"/>
            <a:ext cx="10975215" cy="5040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58862" y="6543450"/>
            <a:ext cx="433137" cy="3004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74830F2-B614-4CE6-ADFD-3DC1D2609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3" y="6261338"/>
            <a:ext cx="12191997" cy="282112"/>
          </a:xfrm>
          <a:prstGeom prst="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09583" y="6277993"/>
            <a:ext cx="2728323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25" b="1">
                <a:solidFill>
                  <a:srgbClr val="F1C400"/>
                </a:solidFill>
              </a:rPr>
              <a:t>TEXAS ARMY NATIONAL GUARD 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03" y="6102008"/>
            <a:ext cx="552429" cy="550490"/>
          </a:xfrm>
          <a:prstGeom prst="rect">
            <a:avLst/>
          </a:prstGeom>
        </p:spPr>
      </p:pic>
      <p:sp>
        <p:nvSpPr>
          <p:cNvPr id="13" name="Footer Placeholder 3"/>
          <p:cNvSpPr txBox="1">
            <a:spLocks/>
          </p:cNvSpPr>
          <p:nvPr userDrawn="1"/>
        </p:nvSpPr>
        <p:spPr>
          <a:xfrm>
            <a:off x="4650685" y="6629400"/>
            <a:ext cx="2895600" cy="228600"/>
          </a:xfrm>
          <a:prstGeom prst="rect">
            <a:avLst/>
          </a:prstGeom>
          <a:solidFill>
            <a:srgbClr val="00B050"/>
          </a:solidFill>
        </p:spPr>
        <p:txBody>
          <a:bodyPr lIns="57876" tIns="28937" rIns="57876" bIns="28937"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pPr algn="ctr" defTabSz="5787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UNCLASSIFIED//FOUO</a:t>
            </a:r>
          </a:p>
        </p:txBody>
      </p:sp>
      <p:sp>
        <p:nvSpPr>
          <p:cNvPr id="14" name="Footer Placeholder 3"/>
          <p:cNvSpPr txBox="1">
            <a:spLocks/>
          </p:cNvSpPr>
          <p:nvPr userDrawn="1"/>
        </p:nvSpPr>
        <p:spPr>
          <a:xfrm>
            <a:off x="4638675" y="-3219"/>
            <a:ext cx="2895600" cy="228600"/>
          </a:xfrm>
          <a:prstGeom prst="rect">
            <a:avLst/>
          </a:prstGeom>
          <a:solidFill>
            <a:srgbClr val="00B050"/>
          </a:solidFill>
        </p:spPr>
        <p:txBody>
          <a:bodyPr lIns="57876" tIns="28937" rIns="57876" bIns="28937"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pPr algn="ctr" defTabSz="5787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UNCLASSIFIED//FOUO</a:t>
            </a:r>
          </a:p>
        </p:txBody>
      </p:sp>
    </p:spTree>
    <p:extLst>
      <p:ext uri="{BB962C8B-B14F-4D97-AF65-F5344CB8AC3E}">
        <p14:creationId xmlns:p14="http://schemas.microsoft.com/office/powerpoint/2010/main" val="85097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6" r:id="rId1"/>
    <p:sldLayoutId id="2147484557" r:id="rId2"/>
    <p:sldLayoutId id="2147484558" r:id="rId3"/>
    <p:sldLayoutId id="2147484559" r:id="rId4"/>
    <p:sldLayoutId id="2147484560" r:id="rId5"/>
    <p:sldLayoutId id="2147484561" r:id="rId6"/>
    <p:sldLayoutId id="2147484562" r:id="rId7"/>
    <p:sldLayoutId id="2147484563" r:id="rId8"/>
    <p:sldLayoutId id="2147484564" r:id="rId9"/>
    <p:sldLayoutId id="2147484565" r:id="rId10"/>
    <p:sldLayoutId id="2147484566" r:id="rId11"/>
    <p:sldLayoutId id="2147484567" r:id="rId12"/>
    <p:sldLayoutId id="2147484568" r:id="rId13"/>
    <p:sldLayoutId id="2147484569" r:id="rId14"/>
    <p:sldLayoutId id="2147484570" r:id="rId15"/>
    <p:sldLayoutId id="2147484571" r:id="rId16"/>
    <p:sldLayoutId id="2147484591" r:id="rId17"/>
    <p:sldLayoutId id="2147484592" r:id="rId18"/>
    <p:sldLayoutId id="2147484618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200" b="1" kern="1200" dirty="0">
          <a:solidFill>
            <a:srgbClr val="002F6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10975214" cy="5781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defTabSz="914377"/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8649" y="1126156"/>
            <a:ext cx="10975215" cy="5040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58862" y="6543450"/>
            <a:ext cx="433137" cy="3004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74830F2-B614-4CE6-ADFD-3DC1D2609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3" y="6261338"/>
            <a:ext cx="12191997" cy="282112"/>
          </a:xfrm>
          <a:prstGeom prst="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09583" y="6277993"/>
            <a:ext cx="2728323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25" b="1">
                <a:solidFill>
                  <a:srgbClr val="F1C400"/>
                </a:solidFill>
              </a:rPr>
              <a:t>TEXAS ARMY NATIONAL GUARD 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03" y="6102008"/>
            <a:ext cx="552429" cy="550490"/>
          </a:xfrm>
          <a:prstGeom prst="rect">
            <a:avLst/>
          </a:prstGeom>
        </p:spPr>
      </p:pic>
      <p:sp>
        <p:nvSpPr>
          <p:cNvPr id="13" name="Footer Placeholder 3"/>
          <p:cNvSpPr txBox="1">
            <a:spLocks/>
          </p:cNvSpPr>
          <p:nvPr userDrawn="1"/>
        </p:nvSpPr>
        <p:spPr>
          <a:xfrm>
            <a:off x="4650685" y="6629400"/>
            <a:ext cx="2895600" cy="228600"/>
          </a:xfrm>
          <a:prstGeom prst="rect">
            <a:avLst/>
          </a:prstGeom>
          <a:solidFill>
            <a:srgbClr val="00B050"/>
          </a:solidFill>
        </p:spPr>
        <p:txBody>
          <a:bodyPr lIns="57876" tIns="28937" rIns="57876" bIns="28937"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pPr algn="ctr" defTabSz="5787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UNCLASSIFIED//FOUO</a:t>
            </a:r>
          </a:p>
        </p:txBody>
      </p:sp>
      <p:sp>
        <p:nvSpPr>
          <p:cNvPr id="14" name="Footer Placeholder 3"/>
          <p:cNvSpPr txBox="1">
            <a:spLocks/>
          </p:cNvSpPr>
          <p:nvPr userDrawn="1"/>
        </p:nvSpPr>
        <p:spPr>
          <a:xfrm>
            <a:off x="4638675" y="-3219"/>
            <a:ext cx="2895600" cy="228600"/>
          </a:xfrm>
          <a:prstGeom prst="rect">
            <a:avLst/>
          </a:prstGeom>
          <a:solidFill>
            <a:srgbClr val="00B050"/>
          </a:solidFill>
        </p:spPr>
        <p:txBody>
          <a:bodyPr lIns="57876" tIns="28937" rIns="57876" bIns="28937"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pPr algn="ctr" defTabSz="5787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UNCLASSIFIED//FOUO</a:t>
            </a:r>
          </a:p>
        </p:txBody>
      </p:sp>
    </p:spTree>
    <p:extLst>
      <p:ext uri="{BB962C8B-B14F-4D97-AF65-F5344CB8AC3E}">
        <p14:creationId xmlns:p14="http://schemas.microsoft.com/office/powerpoint/2010/main" val="3935617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3" r:id="rId1"/>
    <p:sldLayoutId id="2147484574" r:id="rId2"/>
    <p:sldLayoutId id="2147484575" r:id="rId3"/>
    <p:sldLayoutId id="2147484576" r:id="rId4"/>
    <p:sldLayoutId id="2147484577" r:id="rId5"/>
    <p:sldLayoutId id="2147484578" r:id="rId6"/>
    <p:sldLayoutId id="2147484579" r:id="rId7"/>
    <p:sldLayoutId id="2147484580" r:id="rId8"/>
    <p:sldLayoutId id="2147484581" r:id="rId9"/>
    <p:sldLayoutId id="2147484582" r:id="rId10"/>
    <p:sldLayoutId id="2147484583" r:id="rId11"/>
    <p:sldLayoutId id="2147484584" r:id="rId12"/>
    <p:sldLayoutId id="2147484585" r:id="rId13"/>
    <p:sldLayoutId id="2147484586" r:id="rId14"/>
    <p:sldLayoutId id="2147484587" r:id="rId15"/>
    <p:sldLayoutId id="2147484588" r:id="rId16"/>
    <p:sldLayoutId id="2147484589" r:id="rId17"/>
    <p:sldLayoutId id="2147484590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200" b="1" kern="1200" dirty="0">
          <a:solidFill>
            <a:srgbClr val="002F6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rmyeitaas.sharepoint-mil.us/:f:/r/teams/TXARNG-JFHQ-J1-OLSPay/Shared%20Documents/OLS%20Pay/1.%20OLS%20Task%20Force%20Pay%20Support%20Products/Travel%20Vouchers/ALL%20HAZARDS/1.%20Incoming?csf=1&amp;web=1&amp;e=b90434" TargetMode="External"/><Relationship Id="rId2" Type="http://schemas.openxmlformats.org/officeDocument/2006/relationships/hyperlink" Target="https://armyeitaas.sharepoint-mil.us/:f:/r/teams/TXARNG-JFHQ-J1-OLSPay/Shared%20Documents/OLS%20Pay/1.%20OLS%20Task%20Force%20Pay%20Support%20Products/Travel%20Vouchers/ALL%20HAZARDS/1.%20Incoming?csf=1&amp;web=1&amp;e=Ios31L" TargetMode="Externa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DEC4EB-3A47-41A6-9C70-92BDFC09C4E5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705" y="795936"/>
            <a:ext cx="3647382" cy="36543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36448" y="4711997"/>
            <a:ext cx="8849895" cy="12126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 dirty="0">
                <a:solidFill>
                  <a:srgbClr val="002F6C"/>
                </a:solidFill>
                <a:latin typeface="Arial"/>
                <a:cs typeface="Arial"/>
              </a:rPr>
              <a:t>STATE ACTIVE DUTY (SAD) – Travel Voucher Guidance </a:t>
            </a:r>
          </a:p>
          <a:p>
            <a:pPr algn="ctr"/>
            <a:r>
              <a:rPr lang="en-US" b="1" dirty="0">
                <a:solidFill>
                  <a:srgbClr val="002F6C"/>
                </a:solidFill>
                <a:latin typeface="Arial"/>
                <a:cs typeface="Arial"/>
              </a:rPr>
              <a:t>TRAVEL VOUCHER TRAINING </a:t>
            </a:r>
            <a:endParaRPr lang="en-US" sz="2000" b="1" dirty="0">
              <a:solidFill>
                <a:srgbClr val="002F6C"/>
              </a:solidFill>
              <a:latin typeface="Arial"/>
              <a:cs typeface="Arial"/>
            </a:endParaRPr>
          </a:p>
          <a:p>
            <a:pPr algn="ctr"/>
            <a:r>
              <a:rPr lang="en-US" sz="1600" b="1" dirty="0">
                <a:solidFill>
                  <a:srgbClr val="002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June 2023</a:t>
            </a:r>
          </a:p>
          <a:p>
            <a:pPr algn="ctr">
              <a:lnSpc>
                <a:spcPct val="130000"/>
              </a:lnSpc>
            </a:pPr>
            <a:r>
              <a:rPr lang="en-US" sz="1600" b="1" dirty="0">
                <a:solidFill>
                  <a:srgbClr val="002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TMD J1</a:t>
            </a:r>
          </a:p>
        </p:txBody>
      </p:sp>
    </p:spTree>
    <p:extLst>
      <p:ext uri="{BB962C8B-B14F-4D97-AF65-F5344CB8AC3E}">
        <p14:creationId xmlns:p14="http://schemas.microsoft.com/office/powerpoint/2010/main" val="246116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64FFCF-FDFB-FB7F-006C-8174627042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DEC4EB-3A47-41A6-9C70-92BDFC09C4E5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" name="Picture 3" descr="Application, table&#10;&#10;Description automatically generated">
            <a:extLst>
              <a:ext uri="{FF2B5EF4-FFF2-40B4-BE49-F238E27FC236}">
                <a16:creationId xmlns:a16="http://schemas.microsoft.com/office/drawing/2014/main" id="{C74E3F9F-FB6D-A8DB-6F95-E17806731A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30" y="453640"/>
            <a:ext cx="11605241" cy="585439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5934EB16-1C2D-B21A-387E-09115FD1EB3A}"/>
              </a:ext>
            </a:extLst>
          </p:cNvPr>
          <p:cNvSpPr/>
          <p:nvPr/>
        </p:nvSpPr>
        <p:spPr>
          <a:xfrm>
            <a:off x="1028700" y="4027274"/>
            <a:ext cx="8248650" cy="48507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B5498E3-D6DF-FEDA-1612-197FD85D1E3C}"/>
              </a:ext>
            </a:extLst>
          </p:cNvPr>
          <p:cNvSpPr/>
          <p:nvPr/>
        </p:nvSpPr>
        <p:spPr>
          <a:xfrm>
            <a:off x="1074254" y="4778505"/>
            <a:ext cx="5353050" cy="48507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1952CE-5C74-0011-105D-09134FFD229F}"/>
              </a:ext>
            </a:extLst>
          </p:cNvPr>
          <p:cNvSpPr txBox="1"/>
          <p:nvPr/>
        </p:nvSpPr>
        <p:spPr>
          <a:xfrm>
            <a:off x="4682436" y="3173608"/>
            <a:ext cx="2650836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Not required but highly Encouraged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0AFD172-7AEC-73DA-79C2-AA1CEE5EA8C1}"/>
              </a:ext>
            </a:extLst>
          </p:cNvPr>
          <p:cNvCxnSpPr>
            <a:cxnSpLocks/>
          </p:cNvCxnSpPr>
          <p:nvPr/>
        </p:nvCxnSpPr>
        <p:spPr>
          <a:xfrm>
            <a:off x="5541818" y="3803526"/>
            <a:ext cx="0" cy="20883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9B29457-059D-101A-093C-CA18B830B7F9}"/>
              </a:ext>
            </a:extLst>
          </p:cNvPr>
          <p:cNvSpPr txBox="1"/>
          <p:nvPr/>
        </p:nvSpPr>
        <p:spPr>
          <a:xfrm>
            <a:off x="5384224" y="5905501"/>
            <a:ext cx="1044286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Required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1060546-62F1-B0CD-E0D8-1987416D5AA7}"/>
              </a:ext>
            </a:extLst>
          </p:cNvPr>
          <p:cNvCxnSpPr>
            <a:cxnSpLocks/>
          </p:cNvCxnSpPr>
          <p:nvPr/>
        </p:nvCxnSpPr>
        <p:spPr>
          <a:xfrm flipH="1" flipV="1">
            <a:off x="5384224" y="5263584"/>
            <a:ext cx="157594" cy="6419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7EEEC8CB-0882-472F-41E4-07290C0DE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14288"/>
            <a:ext cx="9932987" cy="439737"/>
          </a:xfrm>
        </p:spPr>
        <p:txBody>
          <a:bodyPr/>
          <a:lstStyle/>
          <a:p>
            <a:r>
              <a:rPr lang="en-US" dirty="0"/>
              <a:t>PAGE 3 /TRAVEL VOUCHER FORM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543552-10E4-2A6C-DCAF-94A5D6E74E03}"/>
              </a:ext>
            </a:extLst>
          </p:cNvPr>
          <p:cNvSpPr txBox="1"/>
          <p:nvPr/>
        </p:nvSpPr>
        <p:spPr>
          <a:xfrm>
            <a:off x="7333272" y="4806030"/>
            <a:ext cx="243937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Supervisor Signature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2BA1807-92F1-D04F-B3B8-62EFD9179156}"/>
              </a:ext>
            </a:extLst>
          </p:cNvPr>
          <p:cNvSpPr/>
          <p:nvPr/>
        </p:nvSpPr>
        <p:spPr>
          <a:xfrm>
            <a:off x="6487821" y="4773868"/>
            <a:ext cx="5046744" cy="48507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B44072-AD0B-AE4F-9A0F-2A8E7F0ED2EB}"/>
              </a:ext>
            </a:extLst>
          </p:cNvPr>
          <p:cNvSpPr txBox="1"/>
          <p:nvPr/>
        </p:nvSpPr>
        <p:spPr>
          <a:xfrm>
            <a:off x="6096000" y="5335653"/>
            <a:ext cx="2713938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500" dirty="0"/>
              <a:t>Supervisor Printed Name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0E25817-DDC3-7BA5-A686-9D56D9130FC4}"/>
              </a:ext>
            </a:extLst>
          </p:cNvPr>
          <p:cNvCxnSpPr>
            <a:cxnSpLocks/>
          </p:cNvCxnSpPr>
          <p:nvPr/>
        </p:nvCxnSpPr>
        <p:spPr>
          <a:xfrm flipV="1">
            <a:off x="6354618" y="5203122"/>
            <a:ext cx="295566" cy="70237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1F3127E-BF80-E751-D722-E9A901EA81AE}"/>
              </a:ext>
            </a:extLst>
          </p:cNvPr>
          <p:cNvSpPr txBox="1"/>
          <p:nvPr/>
        </p:nvSpPr>
        <p:spPr>
          <a:xfrm>
            <a:off x="9000570" y="5341147"/>
            <a:ext cx="1401538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500" dirty="0"/>
              <a:t>Supervisor Title</a:t>
            </a:r>
          </a:p>
        </p:txBody>
      </p:sp>
    </p:spTree>
    <p:extLst>
      <p:ext uri="{BB962C8B-B14F-4D97-AF65-F5344CB8AC3E}">
        <p14:creationId xmlns:p14="http://schemas.microsoft.com/office/powerpoint/2010/main" val="2816959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64FFCF-FDFB-FB7F-006C-8174627042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DEC4EB-3A47-41A6-9C70-92BDFC09C4E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383958F-0634-80D5-1781-D04822790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14288"/>
            <a:ext cx="9932987" cy="439737"/>
          </a:xfrm>
        </p:spPr>
        <p:txBody>
          <a:bodyPr/>
          <a:lstStyle/>
          <a:p>
            <a:r>
              <a:rPr lang="en-US" dirty="0"/>
              <a:t>PAGE 4 /continuation sheet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7482810-0F8A-EC2D-6101-8820F53655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219" y="493782"/>
            <a:ext cx="5465561" cy="598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680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66BC1-F631-CFDF-919F-238BFE906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5 /continuation sheet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64FFCF-FDFB-FB7F-006C-8174627042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DEC4EB-3A47-41A6-9C70-92BDFC09C4E5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" name="Picture 3" descr="A picture containing table&#10;&#10;Description automatically generated">
            <a:extLst>
              <a:ext uri="{FF2B5EF4-FFF2-40B4-BE49-F238E27FC236}">
                <a16:creationId xmlns:a16="http://schemas.microsoft.com/office/drawing/2014/main" id="{6994F193-D8CB-25AC-E637-AD9A9C2B0B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113" y="516835"/>
            <a:ext cx="5317046" cy="593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229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66BC1-F631-CFDF-919F-238BFE906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6 /MAPS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64FFCF-FDFB-FB7F-006C-8174627042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DEC4EB-3A47-41A6-9C70-92BDFC09C4E5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CBEF54A1-22A2-7601-6008-B7E288B861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35" y="670320"/>
            <a:ext cx="11187129" cy="561120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FD29618-3EB9-46AA-A0CA-21A4F37194A2}"/>
              </a:ext>
            </a:extLst>
          </p:cNvPr>
          <p:cNvSpPr/>
          <p:nvPr/>
        </p:nvSpPr>
        <p:spPr>
          <a:xfrm>
            <a:off x="0" y="1089490"/>
            <a:ext cx="3796145" cy="124690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7E7783D-3F9C-4932-8B2E-57C2235F29B6}"/>
              </a:ext>
            </a:extLst>
          </p:cNvPr>
          <p:cNvSpPr/>
          <p:nvPr/>
        </p:nvSpPr>
        <p:spPr>
          <a:xfrm>
            <a:off x="2901828" y="3804979"/>
            <a:ext cx="969818" cy="3048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97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66BC1-F631-CFDF-919F-238BFE906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6 /MAPS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64FFCF-FDFB-FB7F-006C-8174627042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DEC4EB-3A47-41A6-9C70-92BDFC09C4E5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5DEFBACC-2743-B243-4CED-C24AFEE040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92" y="689113"/>
            <a:ext cx="11956816" cy="549965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4E8CD7A-98AE-AFB7-3567-7613E5E67207}"/>
              </a:ext>
            </a:extLst>
          </p:cNvPr>
          <p:cNvSpPr/>
          <p:nvPr/>
        </p:nvSpPr>
        <p:spPr>
          <a:xfrm>
            <a:off x="-99993" y="1049735"/>
            <a:ext cx="3796145" cy="124690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9B85DBF-1969-8481-292A-426552E28319}"/>
              </a:ext>
            </a:extLst>
          </p:cNvPr>
          <p:cNvSpPr/>
          <p:nvPr/>
        </p:nvSpPr>
        <p:spPr>
          <a:xfrm>
            <a:off x="2650039" y="5461502"/>
            <a:ext cx="969818" cy="3048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845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66BC1-F631-CFDF-919F-238BFE906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7 /orders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64FFCF-FDFB-FB7F-006C-8174627042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DEC4EB-3A47-41A6-9C70-92BDFC09C4E5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5652FED4-6AA5-186A-3C7C-2D74A526C8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846" y="493520"/>
            <a:ext cx="6706181" cy="594716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989C6A0-2485-8C00-8A17-2B2E262BB3AE}"/>
              </a:ext>
            </a:extLst>
          </p:cNvPr>
          <p:cNvSpPr txBox="1"/>
          <p:nvPr/>
        </p:nvSpPr>
        <p:spPr>
          <a:xfrm>
            <a:off x="7996676" y="642655"/>
            <a:ext cx="4054763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Name must match name on travel voucher form</a:t>
            </a:r>
          </a:p>
          <a:p>
            <a:pPr marL="285750" indent="-285750">
              <a:buFontTx/>
              <a:buChar char="-"/>
            </a:pPr>
            <a:r>
              <a:rPr lang="en-US" dirty="0"/>
              <a:t>Order Dates must cover travel claimed</a:t>
            </a:r>
          </a:p>
          <a:p>
            <a:pPr marL="285750" indent="-285750">
              <a:buFontTx/>
              <a:buChar char="-"/>
            </a:pPr>
            <a:r>
              <a:rPr lang="en-US" dirty="0"/>
              <a:t>Confirm HOR is correct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952BEC1-D628-F70E-4A6B-A243CCC5091F}"/>
              </a:ext>
            </a:extLst>
          </p:cNvPr>
          <p:cNvSpPr/>
          <p:nvPr/>
        </p:nvSpPr>
        <p:spPr>
          <a:xfrm>
            <a:off x="2297446" y="1779484"/>
            <a:ext cx="2070552" cy="2286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4F4064E-07CC-FCBB-8799-55345DEB3B51}"/>
              </a:ext>
            </a:extLst>
          </p:cNvPr>
          <p:cNvSpPr/>
          <p:nvPr/>
        </p:nvSpPr>
        <p:spPr>
          <a:xfrm>
            <a:off x="2056146" y="2705100"/>
            <a:ext cx="3201654" cy="2794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BE6707D-7186-2F42-BF95-207CC84BCDFE}"/>
              </a:ext>
            </a:extLst>
          </p:cNvPr>
          <p:cNvSpPr/>
          <p:nvPr/>
        </p:nvSpPr>
        <p:spPr>
          <a:xfrm>
            <a:off x="2297446" y="4293489"/>
            <a:ext cx="3549172" cy="40320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099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DEC4EB-3A47-41A6-9C70-92BDFC09C4E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23871" y="0"/>
            <a:ext cx="24865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cap="all" dirty="0">
                <a:solidFill>
                  <a:srgbClr val="FFC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CAN CLAIM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06F58C-858C-503A-4840-8C11B3824887}"/>
              </a:ext>
            </a:extLst>
          </p:cNvPr>
          <p:cNvSpPr txBox="1"/>
          <p:nvPr/>
        </p:nvSpPr>
        <p:spPr>
          <a:xfrm>
            <a:off x="278347" y="735088"/>
            <a:ext cx="1191365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/>
              <a:t>Mileage from HOR to JRSOI when starting mission.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/>
              <a:t> POV used to Duty Locations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/>
              <a:t>HOR to Duty Location if direct report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/>
              <a:t>Transfer from Duty Location to Duty Location (official reassignment)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/>
              <a:t>Duty Location to R-JRSOI when </a:t>
            </a:r>
            <a:r>
              <a:rPr lang="en-US" sz="3200" dirty="0" err="1"/>
              <a:t>EOMing</a:t>
            </a:r>
            <a:endParaRPr lang="en-US" sz="3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/>
              <a:t>R-JRSOI to HOR when </a:t>
            </a:r>
            <a:r>
              <a:rPr lang="en-US" sz="3200" dirty="0" err="1"/>
              <a:t>EOMing</a:t>
            </a:r>
            <a:endParaRPr lang="en-US" sz="32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3200" dirty="0"/>
          </a:p>
          <a:p>
            <a:pPr algn="ctr"/>
            <a:r>
              <a:rPr lang="en-US" sz="3200" dirty="0"/>
              <a:t>*Shortest mileage must be used*</a:t>
            </a:r>
          </a:p>
        </p:txBody>
      </p:sp>
    </p:spTree>
    <p:extLst>
      <p:ext uri="{BB962C8B-B14F-4D97-AF65-F5344CB8AC3E}">
        <p14:creationId xmlns:p14="http://schemas.microsoft.com/office/powerpoint/2010/main" val="151932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DEC4EB-3A47-41A6-9C70-92BDFC09C4E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23871" y="0"/>
            <a:ext cx="33522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cap="all" dirty="0">
                <a:solidFill>
                  <a:srgbClr val="FFC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Cannot claim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06F58C-858C-503A-4840-8C11B3824887}"/>
              </a:ext>
            </a:extLst>
          </p:cNvPr>
          <p:cNvSpPr txBox="1"/>
          <p:nvPr/>
        </p:nvSpPr>
        <p:spPr>
          <a:xfrm>
            <a:off x="278347" y="735088"/>
            <a:ext cx="119136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/>
              <a:t>Mileage from duty location to HOR for passes.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/>
              <a:t>Mileage to and from PMEs.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/>
              <a:t>Mileage if transportation was provided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/>
              <a:t>Mileage </a:t>
            </a:r>
            <a:r>
              <a:rPr lang="en-US" sz="3200"/>
              <a:t>for daily </a:t>
            </a:r>
            <a:r>
              <a:rPr lang="en-US" sz="3200" dirty="0"/>
              <a:t>commute</a:t>
            </a:r>
          </a:p>
        </p:txBody>
      </p:sp>
    </p:spTree>
    <p:extLst>
      <p:ext uri="{BB962C8B-B14F-4D97-AF65-F5344CB8AC3E}">
        <p14:creationId xmlns:p14="http://schemas.microsoft.com/office/powerpoint/2010/main" val="163713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DEC4EB-3A47-41A6-9C70-92BDFC09C4E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23871" y="0"/>
            <a:ext cx="43027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cap="all" dirty="0">
                <a:solidFill>
                  <a:srgbClr val="FFC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Common Mistakes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06F58C-858C-503A-4840-8C11B3824887}"/>
              </a:ext>
            </a:extLst>
          </p:cNvPr>
          <p:cNvSpPr txBox="1"/>
          <p:nvPr/>
        </p:nvSpPr>
        <p:spPr>
          <a:xfrm>
            <a:off x="278347" y="735088"/>
            <a:ext cx="119136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/>
              <a:t>No Orders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/>
              <a:t>Orders don’t match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/>
              <a:t>No Maps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/>
              <a:t>Maps don’t match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/>
              <a:t>Missing Signatures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/>
              <a:t>Shortest route not chosen</a:t>
            </a:r>
          </a:p>
        </p:txBody>
      </p:sp>
    </p:spTree>
    <p:extLst>
      <p:ext uri="{BB962C8B-B14F-4D97-AF65-F5344CB8AC3E}">
        <p14:creationId xmlns:p14="http://schemas.microsoft.com/office/powerpoint/2010/main" val="277514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016" y="47464"/>
            <a:ext cx="9933886" cy="438912"/>
          </a:xfrm>
        </p:spPr>
        <p:txBody>
          <a:bodyPr/>
          <a:lstStyle/>
          <a:p>
            <a:r>
              <a:rPr lang="en-US" dirty="0"/>
              <a:t> Sad Travel mileage reimbursement</a:t>
            </a: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3716171" y="1608794"/>
            <a:ext cx="496614" cy="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cxnSpLocks/>
          </p:cNvCxnSpPr>
          <p:nvPr/>
        </p:nvCxnSpPr>
        <p:spPr>
          <a:xfrm>
            <a:off x="5796859" y="1558933"/>
            <a:ext cx="511292" cy="1"/>
          </a:xfrm>
          <a:prstGeom prst="straightConnector1">
            <a:avLst/>
          </a:prstGeom>
          <a:ln w="19050">
            <a:prstDash val="soli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cxnSpLocks/>
          </p:cNvCxnSpPr>
          <p:nvPr/>
        </p:nvCxnSpPr>
        <p:spPr>
          <a:xfrm>
            <a:off x="7779828" y="1453359"/>
            <a:ext cx="485690" cy="12508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3" name="Flowchart: Document 92"/>
          <p:cNvSpPr/>
          <p:nvPr/>
        </p:nvSpPr>
        <p:spPr>
          <a:xfrm>
            <a:off x="9884123" y="3280115"/>
            <a:ext cx="1172495" cy="567011"/>
          </a:xfrm>
          <a:prstGeom prst="flowChartDocumen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 Arial"/>
              </a:rPr>
              <a:t>SM is hired in CAPPS</a:t>
            </a:r>
          </a:p>
        </p:txBody>
      </p:sp>
      <p:sp>
        <p:nvSpPr>
          <p:cNvPr id="140" name="Flowchart: Document 139"/>
          <p:cNvSpPr/>
          <p:nvPr/>
        </p:nvSpPr>
        <p:spPr>
          <a:xfrm>
            <a:off x="6367366" y="1168672"/>
            <a:ext cx="1314195" cy="750764"/>
          </a:xfrm>
          <a:prstGeom prst="flowChartDocumen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 Arial"/>
              </a:rPr>
              <a:t>SM sings and returns Voucher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8650989-C6DA-0C14-1A89-9C1661EDD6BB}"/>
              </a:ext>
            </a:extLst>
          </p:cNvPr>
          <p:cNvGrpSpPr/>
          <p:nvPr/>
        </p:nvGrpSpPr>
        <p:grpSpPr>
          <a:xfrm>
            <a:off x="289559" y="5096636"/>
            <a:ext cx="3125261" cy="968720"/>
            <a:chOff x="0" y="5477159"/>
            <a:chExt cx="3315618" cy="968720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112B0747-D476-E91D-45EE-38D4782E63F7}"/>
                </a:ext>
              </a:extLst>
            </p:cNvPr>
            <p:cNvGrpSpPr/>
            <p:nvPr/>
          </p:nvGrpSpPr>
          <p:grpSpPr>
            <a:xfrm>
              <a:off x="0" y="5477159"/>
              <a:ext cx="3315618" cy="968720"/>
              <a:chOff x="7733211" y="5606217"/>
              <a:chExt cx="5993121" cy="877839"/>
            </a:xfrm>
          </p:grpSpPr>
          <p:sp>
            <p:nvSpPr>
              <p:cNvPr id="55" name="Rounded Rectangle 73">
                <a:extLst>
                  <a:ext uri="{FF2B5EF4-FFF2-40B4-BE49-F238E27FC236}">
                    <a16:creationId xmlns:a16="http://schemas.microsoft.com/office/drawing/2014/main" id="{7FEDD13B-966C-DC55-3C9A-CE090533BF9D}"/>
                  </a:ext>
                </a:extLst>
              </p:cNvPr>
              <p:cNvSpPr/>
              <p:nvPr/>
            </p:nvSpPr>
            <p:spPr>
              <a:xfrm>
                <a:off x="7733211" y="5646973"/>
                <a:ext cx="5993121" cy="837083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3181FFA-863E-4C20-49CD-89A006E1C0E0}"/>
                  </a:ext>
                </a:extLst>
              </p:cNvPr>
              <p:cNvSpPr txBox="1"/>
              <p:nvPr/>
            </p:nvSpPr>
            <p:spPr>
              <a:xfrm>
                <a:off x="9400584" y="5606217"/>
                <a:ext cx="23494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u="sng" dirty="0"/>
                  <a:t>Legend</a:t>
                </a:r>
              </a:p>
            </p:txBody>
          </p:sp>
        </p:grpSp>
        <p:sp>
          <p:nvSpPr>
            <p:cNvPr id="51" name="Rounded Rectangle 70">
              <a:extLst>
                <a:ext uri="{FF2B5EF4-FFF2-40B4-BE49-F238E27FC236}">
                  <a16:creationId xmlns:a16="http://schemas.microsoft.com/office/drawing/2014/main" id="{1FD52833-824C-980C-C7E4-B33B777D69EC}"/>
                </a:ext>
              </a:extLst>
            </p:cNvPr>
            <p:cNvSpPr/>
            <p:nvPr/>
          </p:nvSpPr>
          <p:spPr>
            <a:xfrm>
              <a:off x="87240" y="5884727"/>
              <a:ext cx="999050" cy="41631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SM Action</a:t>
              </a:r>
            </a:p>
          </p:txBody>
        </p:sp>
        <p:sp>
          <p:nvSpPr>
            <p:cNvPr id="54" name="Rounded Rectangle 72">
              <a:extLst>
                <a:ext uri="{FF2B5EF4-FFF2-40B4-BE49-F238E27FC236}">
                  <a16:creationId xmlns:a16="http://schemas.microsoft.com/office/drawing/2014/main" id="{3746ABD0-5017-F275-5033-1AB022C5B51B}"/>
                </a:ext>
              </a:extLst>
            </p:cNvPr>
            <p:cNvSpPr/>
            <p:nvPr/>
          </p:nvSpPr>
          <p:spPr>
            <a:xfrm>
              <a:off x="2281864" y="5884727"/>
              <a:ext cx="984414" cy="407569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 Arial"/>
                </a:rPr>
                <a:t> SAD TM Action</a:t>
              </a:r>
            </a:p>
          </p:txBody>
        </p:sp>
      </p:grpSp>
      <p:sp>
        <p:nvSpPr>
          <p:cNvPr id="66" name="Flowchart: Terminator 65">
            <a:extLst>
              <a:ext uri="{FF2B5EF4-FFF2-40B4-BE49-F238E27FC236}">
                <a16:creationId xmlns:a16="http://schemas.microsoft.com/office/drawing/2014/main" id="{DC84FABA-735E-BBAC-4FB4-9202FEF6CD72}"/>
              </a:ext>
            </a:extLst>
          </p:cNvPr>
          <p:cNvSpPr/>
          <p:nvPr/>
        </p:nvSpPr>
        <p:spPr>
          <a:xfrm>
            <a:off x="995276" y="1459613"/>
            <a:ext cx="914400" cy="301752"/>
          </a:xfrm>
          <a:prstGeom prst="flowChartTerminator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 Arial"/>
              </a:rPr>
              <a:t>Start</a:t>
            </a:r>
          </a:p>
        </p:txBody>
      </p:sp>
      <p:sp>
        <p:nvSpPr>
          <p:cNvPr id="67" name="Rounded Rectangle 70">
            <a:extLst>
              <a:ext uri="{FF2B5EF4-FFF2-40B4-BE49-F238E27FC236}">
                <a16:creationId xmlns:a16="http://schemas.microsoft.com/office/drawing/2014/main" id="{2A0259CB-0DAA-DF24-1EDD-58138B406412}"/>
              </a:ext>
            </a:extLst>
          </p:cNvPr>
          <p:cNvSpPr/>
          <p:nvPr/>
        </p:nvSpPr>
        <p:spPr>
          <a:xfrm>
            <a:off x="2480886" y="1275688"/>
            <a:ext cx="1092465" cy="650459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 Arial"/>
              </a:rPr>
              <a:t>Travel Voucher Packet is created</a:t>
            </a:r>
          </a:p>
        </p:txBody>
      </p:sp>
      <p:sp>
        <p:nvSpPr>
          <p:cNvPr id="70" name="Flowchart: Document 69">
            <a:extLst>
              <a:ext uri="{FF2B5EF4-FFF2-40B4-BE49-F238E27FC236}">
                <a16:creationId xmlns:a16="http://schemas.microsoft.com/office/drawing/2014/main" id="{3EB5156A-55DE-7408-77D2-9A6E9192FEA1}"/>
              </a:ext>
            </a:extLst>
          </p:cNvPr>
          <p:cNvSpPr/>
          <p:nvPr/>
        </p:nvSpPr>
        <p:spPr>
          <a:xfrm>
            <a:off x="8334651" y="1014834"/>
            <a:ext cx="1742496" cy="922860"/>
          </a:xfrm>
          <a:prstGeom prst="flowChartDocumen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 Arial"/>
              </a:rPr>
              <a:t>Voucher packer is submitted to SAD Pay team </a:t>
            </a:r>
          </a:p>
          <a:p>
            <a:pPr algn="ctr"/>
            <a:endParaRPr lang="en-US" sz="1000" b="1" dirty="0">
              <a:solidFill>
                <a:schemeClr val="bg1"/>
              </a:solidFill>
              <a:latin typeface=" Arial"/>
            </a:endParaRPr>
          </a:p>
        </p:txBody>
      </p:sp>
      <p:sp>
        <p:nvSpPr>
          <p:cNvPr id="71" name="Rounded Rectangle 140">
            <a:extLst>
              <a:ext uri="{FF2B5EF4-FFF2-40B4-BE49-F238E27FC236}">
                <a16:creationId xmlns:a16="http://schemas.microsoft.com/office/drawing/2014/main" id="{7B0136AF-C0A4-8F6D-1DB3-F07C267CE508}"/>
              </a:ext>
            </a:extLst>
          </p:cNvPr>
          <p:cNvSpPr/>
          <p:nvPr/>
        </p:nvSpPr>
        <p:spPr>
          <a:xfrm>
            <a:off x="2480886" y="5223328"/>
            <a:ext cx="753356" cy="15418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Notes</a:t>
            </a: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71DB7B20-4611-8158-1CBC-C73FA983EC4A}"/>
              </a:ext>
            </a:extLst>
          </p:cNvPr>
          <p:cNvCxnSpPr>
            <a:cxnSpLocks/>
          </p:cNvCxnSpPr>
          <p:nvPr/>
        </p:nvCxnSpPr>
        <p:spPr>
          <a:xfrm>
            <a:off x="10509098" y="2899446"/>
            <a:ext cx="0" cy="380669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C56F3C3E-4279-20C2-68FD-97F255BC66D0}"/>
              </a:ext>
            </a:extLst>
          </p:cNvPr>
          <p:cNvCxnSpPr>
            <a:cxnSpLocks/>
          </p:cNvCxnSpPr>
          <p:nvPr/>
        </p:nvCxnSpPr>
        <p:spPr>
          <a:xfrm>
            <a:off x="10163075" y="1702942"/>
            <a:ext cx="382218" cy="29505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6" name="Rounded Rectangle 139">
            <a:extLst>
              <a:ext uri="{FF2B5EF4-FFF2-40B4-BE49-F238E27FC236}">
                <a16:creationId xmlns:a16="http://schemas.microsoft.com/office/drawing/2014/main" id="{658A67D8-DFDB-4FE0-4828-848D8470FEFA}"/>
              </a:ext>
            </a:extLst>
          </p:cNvPr>
          <p:cNvSpPr/>
          <p:nvPr/>
        </p:nvSpPr>
        <p:spPr>
          <a:xfrm>
            <a:off x="6129472" y="2903126"/>
            <a:ext cx="2896252" cy="84019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If issue is found at any level voucher is returned to RNCO for corrections</a:t>
            </a:r>
          </a:p>
          <a:p>
            <a:pPr algn="ctr"/>
            <a:endParaRPr lang="en-US" sz="1000" dirty="0"/>
          </a:p>
        </p:txBody>
      </p:sp>
      <p:sp>
        <p:nvSpPr>
          <p:cNvPr id="111" name="Flowchart: Terminator 110">
            <a:extLst>
              <a:ext uri="{FF2B5EF4-FFF2-40B4-BE49-F238E27FC236}">
                <a16:creationId xmlns:a16="http://schemas.microsoft.com/office/drawing/2014/main" id="{F0C1C800-B030-59BF-EEE5-A40FAA1430D4}"/>
              </a:ext>
            </a:extLst>
          </p:cNvPr>
          <p:cNvSpPr/>
          <p:nvPr/>
        </p:nvSpPr>
        <p:spPr>
          <a:xfrm>
            <a:off x="995276" y="4307212"/>
            <a:ext cx="914400" cy="301752"/>
          </a:xfrm>
          <a:prstGeom prst="flowChartTerminator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End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6823C230-1112-224C-6E1F-797AB0E67AB3}"/>
              </a:ext>
            </a:extLst>
          </p:cNvPr>
          <p:cNvSpPr txBox="1"/>
          <p:nvPr/>
        </p:nvSpPr>
        <p:spPr>
          <a:xfrm>
            <a:off x="811726" y="484923"/>
            <a:ext cx="10496173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/>
              <a:t>BLUF: SMs activated under All Hazards OP may be eligible to receive SAD mileage reimbursement, pending approval and availability of funding.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5391292-5557-761F-9DA6-1288F5DA7377}"/>
              </a:ext>
            </a:extLst>
          </p:cNvPr>
          <p:cNvCxnSpPr>
            <a:cxnSpLocks/>
          </p:cNvCxnSpPr>
          <p:nvPr/>
        </p:nvCxnSpPr>
        <p:spPr>
          <a:xfrm>
            <a:off x="1990277" y="1608794"/>
            <a:ext cx="417288" cy="27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Flowchart: Document 4">
            <a:extLst>
              <a:ext uri="{FF2B5EF4-FFF2-40B4-BE49-F238E27FC236}">
                <a16:creationId xmlns:a16="http://schemas.microsoft.com/office/drawing/2014/main" id="{E5CCC3DB-0F09-0F80-E45A-4CE12D3B2ABE}"/>
              </a:ext>
            </a:extLst>
          </p:cNvPr>
          <p:cNvSpPr/>
          <p:nvPr/>
        </p:nvSpPr>
        <p:spPr>
          <a:xfrm>
            <a:off x="4322417" y="1186930"/>
            <a:ext cx="1332644" cy="750764"/>
          </a:xfrm>
          <a:prstGeom prst="flowChartDocumen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 Arial"/>
              </a:rPr>
              <a:t>Voucher is sent to SM for signature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C28B83F-4015-FF62-51EB-CB2F94C460F4}"/>
              </a:ext>
            </a:extLst>
          </p:cNvPr>
          <p:cNvCxnSpPr>
            <a:cxnSpLocks/>
          </p:cNvCxnSpPr>
          <p:nvPr/>
        </p:nvCxnSpPr>
        <p:spPr>
          <a:xfrm flipH="1">
            <a:off x="9823865" y="3893156"/>
            <a:ext cx="257395" cy="414056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BD43734-FDF7-2C07-359D-38A4B05B59F9}"/>
              </a:ext>
            </a:extLst>
          </p:cNvPr>
          <p:cNvCxnSpPr>
            <a:cxnSpLocks/>
          </p:cNvCxnSpPr>
          <p:nvPr/>
        </p:nvCxnSpPr>
        <p:spPr>
          <a:xfrm flipH="1" flipV="1">
            <a:off x="1999196" y="4447502"/>
            <a:ext cx="620114" cy="1199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ounded Rectangle 139">
            <a:extLst>
              <a:ext uri="{FF2B5EF4-FFF2-40B4-BE49-F238E27FC236}">
                <a16:creationId xmlns:a16="http://schemas.microsoft.com/office/drawing/2014/main" id="{A773283F-FC23-7172-5872-55BF01B25481}"/>
              </a:ext>
            </a:extLst>
          </p:cNvPr>
          <p:cNvSpPr/>
          <p:nvPr/>
        </p:nvSpPr>
        <p:spPr>
          <a:xfrm>
            <a:off x="2820093" y="2899446"/>
            <a:ext cx="2562469" cy="73278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Team will input payment number onto the travel voucher tracker.</a:t>
            </a:r>
          </a:p>
          <a:p>
            <a:pPr algn="ctr"/>
            <a:endParaRPr lang="en-US" sz="1000" dirty="0"/>
          </a:p>
        </p:txBody>
      </p:sp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3E49007C-50A9-D4FF-E563-58C07986433C}"/>
              </a:ext>
            </a:extLst>
          </p:cNvPr>
          <p:cNvSpPr/>
          <p:nvPr/>
        </p:nvSpPr>
        <p:spPr>
          <a:xfrm>
            <a:off x="8210192" y="4018672"/>
            <a:ext cx="1484353" cy="769091"/>
          </a:xfrm>
          <a:prstGeom prst="flowChartDocument">
            <a:avLst/>
          </a:prstGeom>
          <a:solidFill>
            <a:srgbClr val="CC66FF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 Arial"/>
              </a:rPr>
              <a:t>OSA approves hire in CAPPS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F0A27E7-FC5D-A219-7B06-1BB65913A8F9}"/>
              </a:ext>
            </a:extLst>
          </p:cNvPr>
          <p:cNvCxnSpPr>
            <a:cxnSpLocks/>
          </p:cNvCxnSpPr>
          <p:nvPr/>
        </p:nvCxnSpPr>
        <p:spPr>
          <a:xfrm flipH="1">
            <a:off x="7178186" y="4379131"/>
            <a:ext cx="876154" cy="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Flowchart: Document 21">
            <a:extLst>
              <a:ext uri="{FF2B5EF4-FFF2-40B4-BE49-F238E27FC236}">
                <a16:creationId xmlns:a16="http://schemas.microsoft.com/office/drawing/2014/main" id="{A882C1BB-6A17-A379-CA4A-41126A547521}"/>
              </a:ext>
            </a:extLst>
          </p:cNvPr>
          <p:cNvSpPr/>
          <p:nvPr/>
        </p:nvSpPr>
        <p:spPr>
          <a:xfrm>
            <a:off x="5432828" y="4054980"/>
            <a:ext cx="1646780" cy="732783"/>
          </a:xfrm>
          <a:prstGeom prst="flowChartDocument">
            <a:avLst/>
          </a:prstGeom>
          <a:solidFill>
            <a:srgbClr val="CC66FF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 Arial"/>
              </a:rPr>
              <a:t>OSA enters travel packet in CAPPS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92D50A2-52E6-E7DD-E8E0-88AEE2DD41EE}"/>
              </a:ext>
            </a:extLst>
          </p:cNvPr>
          <p:cNvCxnSpPr>
            <a:cxnSpLocks/>
          </p:cNvCxnSpPr>
          <p:nvPr/>
        </p:nvCxnSpPr>
        <p:spPr>
          <a:xfrm flipH="1">
            <a:off x="4519047" y="4409790"/>
            <a:ext cx="863515" cy="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Flowchart: Document 30">
            <a:extLst>
              <a:ext uri="{FF2B5EF4-FFF2-40B4-BE49-F238E27FC236}">
                <a16:creationId xmlns:a16="http://schemas.microsoft.com/office/drawing/2014/main" id="{BCA08B52-6336-96BC-377E-BC16D2C6188C}"/>
              </a:ext>
            </a:extLst>
          </p:cNvPr>
          <p:cNvSpPr/>
          <p:nvPr/>
        </p:nvSpPr>
        <p:spPr>
          <a:xfrm>
            <a:off x="9260448" y="2049256"/>
            <a:ext cx="1674249" cy="942753"/>
          </a:xfrm>
          <a:prstGeom prst="flowChartDocumen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 Arial"/>
              </a:rPr>
              <a:t>Team conducts second QC/Changes status on tracker to “Submitted to SAD Pay Team”</a:t>
            </a:r>
          </a:p>
        </p:txBody>
      </p:sp>
      <p:sp>
        <p:nvSpPr>
          <p:cNvPr id="32" name="Flowchart: Document 31">
            <a:extLst>
              <a:ext uri="{FF2B5EF4-FFF2-40B4-BE49-F238E27FC236}">
                <a16:creationId xmlns:a16="http://schemas.microsoft.com/office/drawing/2014/main" id="{E4D3C385-1271-9036-ECF0-CE58EC720ECC}"/>
              </a:ext>
            </a:extLst>
          </p:cNvPr>
          <p:cNvSpPr/>
          <p:nvPr/>
        </p:nvSpPr>
        <p:spPr>
          <a:xfrm>
            <a:off x="2708830" y="4065101"/>
            <a:ext cx="1646780" cy="732783"/>
          </a:xfrm>
          <a:prstGeom prst="flowChartDocument">
            <a:avLst/>
          </a:prstGeom>
          <a:solidFill>
            <a:srgbClr val="CC66FF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 Arial"/>
              </a:rPr>
              <a:t>OSA AP manager approves voucher for payment.</a:t>
            </a:r>
          </a:p>
        </p:txBody>
      </p:sp>
      <p:sp>
        <p:nvSpPr>
          <p:cNvPr id="33" name="Rounded Rectangle 72">
            <a:extLst>
              <a:ext uri="{FF2B5EF4-FFF2-40B4-BE49-F238E27FC236}">
                <a16:creationId xmlns:a16="http://schemas.microsoft.com/office/drawing/2014/main" id="{38E45C57-9620-2F8E-3F01-B10461623E59}"/>
              </a:ext>
            </a:extLst>
          </p:cNvPr>
          <p:cNvSpPr/>
          <p:nvPr/>
        </p:nvSpPr>
        <p:spPr>
          <a:xfrm>
            <a:off x="1413000" y="5493519"/>
            <a:ext cx="927897" cy="407569"/>
          </a:xfrm>
          <a:prstGeom prst="roundRect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 Arial"/>
              </a:rPr>
              <a:t> OSA 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  <a:latin typeface=" Arial"/>
              </a:rPr>
              <a:t>Action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AE4DD870-5FB3-CDC5-C411-72061A37A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1. Incoming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ounded Rectangle 139">
            <a:extLst>
              <a:ext uri="{FF2B5EF4-FFF2-40B4-BE49-F238E27FC236}">
                <a16:creationId xmlns:a16="http://schemas.microsoft.com/office/drawing/2014/main" id="{B5126FE8-F1B3-5C25-0942-852F48B4D3B6}"/>
              </a:ext>
            </a:extLst>
          </p:cNvPr>
          <p:cNvSpPr/>
          <p:nvPr/>
        </p:nvSpPr>
        <p:spPr>
          <a:xfrm>
            <a:off x="6491829" y="1930454"/>
            <a:ext cx="2562469" cy="84019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Submit to All Hazards incoming folder</a:t>
            </a:r>
          </a:p>
          <a:p>
            <a:pPr algn="ctr"/>
            <a:endParaRPr lang="en-US" sz="1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OLS Pay&gt;OLS Task Force Pay Support Products&gt;Travel Vouchers&gt;All Hazards&gt;Incoming</a:t>
            </a:r>
          </a:p>
          <a:p>
            <a:pPr algn="ctr"/>
            <a:endParaRPr lang="en-US" sz="1000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43098044-9082-DBD8-E4FF-90C4A1AEB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1. Incoming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621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DEC4EB-3A47-41A6-9C70-92BDFC09C4E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23871" y="0"/>
            <a:ext cx="26634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cap="all" dirty="0">
                <a:solidFill>
                  <a:srgbClr val="FFC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Key points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06F58C-858C-503A-4840-8C11B3824887}"/>
              </a:ext>
            </a:extLst>
          </p:cNvPr>
          <p:cNvSpPr txBox="1"/>
          <p:nvPr/>
        </p:nvSpPr>
        <p:spPr>
          <a:xfrm>
            <a:off x="278347" y="735088"/>
            <a:ext cx="119136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/>
              <a:t>Travel Vouchers are filled out and submitted when SMs get ready to EOM (R-JRSOIs).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/>
              <a:t>Only the shortest mileage must be used for reimbursement.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9539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DEC4EB-3A47-41A6-9C70-92BDFC09C4E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23871" y="0"/>
            <a:ext cx="26634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cap="all" dirty="0">
                <a:solidFill>
                  <a:srgbClr val="FFC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Key points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06F58C-858C-503A-4840-8C11B3824887}"/>
              </a:ext>
            </a:extLst>
          </p:cNvPr>
          <p:cNvSpPr txBox="1"/>
          <p:nvPr/>
        </p:nvSpPr>
        <p:spPr>
          <a:xfrm>
            <a:off x="278347" y="735088"/>
            <a:ext cx="119136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/>
              <a:t>Travel Vouchers are filled out and submitted when SMs get ready to EOM (R-JRSOIs).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/>
              <a:t>Only the shortest mileage must be used for reimbursement.</a:t>
            </a:r>
          </a:p>
        </p:txBody>
      </p:sp>
    </p:spTree>
    <p:extLst>
      <p:ext uri="{BB962C8B-B14F-4D97-AF65-F5344CB8AC3E}">
        <p14:creationId xmlns:p14="http://schemas.microsoft.com/office/powerpoint/2010/main" val="52058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DEC4EB-3A47-41A6-9C70-92BDFC09C4E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23871" y="0"/>
            <a:ext cx="36519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cap="all" dirty="0">
                <a:solidFill>
                  <a:srgbClr val="FFC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Required docs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06F58C-858C-503A-4840-8C11B3824887}"/>
              </a:ext>
            </a:extLst>
          </p:cNvPr>
          <p:cNvSpPr txBox="1"/>
          <p:nvPr/>
        </p:nvSpPr>
        <p:spPr>
          <a:xfrm>
            <a:off x="278347" y="735088"/>
            <a:ext cx="1191365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/>
              <a:t>Travel Voucher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/>
              <a:t>Orders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/>
              <a:t>Maps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32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32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3200" dirty="0"/>
          </a:p>
          <a:p>
            <a:pPr algn="ctr"/>
            <a:r>
              <a:rPr lang="en-US" sz="3200" dirty="0"/>
              <a:t>* All documents will be consolidated and submitted as a PDF doc*</a:t>
            </a:r>
          </a:p>
        </p:txBody>
      </p:sp>
    </p:spTree>
    <p:extLst>
      <p:ext uri="{BB962C8B-B14F-4D97-AF65-F5344CB8AC3E}">
        <p14:creationId xmlns:p14="http://schemas.microsoft.com/office/powerpoint/2010/main" val="11312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39042-10E4-B29D-ACF5-A9C641852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83FD57-0F4B-9EE5-010D-6E84A76FFB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DEC4EB-3A47-41A6-9C70-92BDFC09C4E5}" type="slidenum">
              <a:rPr lang="en-US" smtClean="0"/>
              <a:pPr/>
              <a:t>4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8A7B073-935D-0A6A-3CD0-6F9A02BF1E56}"/>
              </a:ext>
            </a:extLst>
          </p:cNvPr>
          <p:cNvCxnSpPr/>
          <p:nvPr/>
        </p:nvCxnSpPr>
        <p:spPr>
          <a:xfrm flipH="1">
            <a:off x="9990161" y="1243432"/>
            <a:ext cx="109182" cy="9129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Graphical user interface, application, email&#10;&#10;AI-generated content may be incorrect.">
            <a:extLst>
              <a:ext uri="{FF2B5EF4-FFF2-40B4-BE49-F238E27FC236}">
                <a16:creationId xmlns:a16="http://schemas.microsoft.com/office/drawing/2014/main" id="{A4DC151A-5037-AA4C-FCE8-6EB04E95BF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388" y="718684"/>
            <a:ext cx="10726990" cy="2771108"/>
          </a:xfrm>
          <a:prstGeom prst="rect">
            <a:avLst/>
          </a:prstGeom>
        </p:spPr>
      </p:pic>
      <p:pic>
        <p:nvPicPr>
          <p:cNvPr id="11" name="Picture 10" descr="Graphical user interface, application, email&#10;&#10;AI-generated content may be incorrect.">
            <a:extLst>
              <a:ext uri="{FF2B5EF4-FFF2-40B4-BE49-F238E27FC236}">
                <a16:creationId xmlns:a16="http://schemas.microsoft.com/office/drawing/2014/main" id="{8D04721B-AF29-6362-36CF-B52937FAD6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388" y="3383931"/>
            <a:ext cx="10282471" cy="291538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E06F9EC-18FA-10B5-CC2D-C904C6F994C3}"/>
              </a:ext>
            </a:extLst>
          </p:cNvPr>
          <p:cNvSpPr/>
          <p:nvPr/>
        </p:nvSpPr>
        <p:spPr>
          <a:xfrm>
            <a:off x="7987890" y="904137"/>
            <a:ext cx="3576747" cy="27711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5519DD8-B1E7-7542-795F-443EAE140F5D}"/>
              </a:ext>
            </a:extLst>
          </p:cNvPr>
          <p:cNvSpPr/>
          <p:nvPr/>
        </p:nvSpPr>
        <p:spPr>
          <a:xfrm>
            <a:off x="7998561" y="3622314"/>
            <a:ext cx="3576747" cy="27711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983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66BC1-F631-CFDF-919F-238BFE906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package overview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64FFCF-FDFB-FB7F-006C-8174627042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DEC4EB-3A47-41A6-9C70-92BDFC09C4E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9" name="Picture 18" descr="Table&#10;&#10;Description automatically generated">
            <a:extLst>
              <a:ext uri="{FF2B5EF4-FFF2-40B4-BE49-F238E27FC236}">
                <a16:creationId xmlns:a16="http://schemas.microsoft.com/office/drawing/2014/main" id="{6A97F7F1-2474-C0AA-6FC4-9CE5C7A2ED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06" y="609600"/>
            <a:ext cx="2354956" cy="28194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8795A4A-C19E-F94A-E1B8-E3EC3E9454D9}"/>
              </a:ext>
            </a:extLst>
          </p:cNvPr>
          <p:cNvSpPr txBox="1"/>
          <p:nvPr/>
        </p:nvSpPr>
        <p:spPr>
          <a:xfrm>
            <a:off x="1176628" y="376260"/>
            <a:ext cx="1348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Page 1</a:t>
            </a:r>
          </a:p>
        </p:txBody>
      </p:sp>
      <p:pic>
        <p:nvPicPr>
          <p:cNvPr id="21" name="Picture 20" descr="A picture containing calendar&#10;&#10;Description automatically generated">
            <a:extLst>
              <a:ext uri="{FF2B5EF4-FFF2-40B4-BE49-F238E27FC236}">
                <a16:creationId xmlns:a16="http://schemas.microsoft.com/office/drawing/2014/main" id="{BD15CB5B-F82E-0463-9E48-AD879D27F1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71" y="3584960"/>
            <a:ext cx="2202269" cy="289678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F164CBF-98AF-F184-ECAA-F1CEFD5E8662}"/>
              </a:ext>
            </a:extLst>
          </p:cNvPr>
          <p:cNvSpPr txBox="1"/>
          <p:nvPr/>
        </p:nvSpPr>
        <p:spPr>
          <a:xfrm>
            <a:off x="1220113" y="3385042"/>
            <a:ext cx="1348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Page 5</a:t>
            </a:r>
          </a:p>
        </p:txBody>
      </p:sp>
      <p:pic>
        <p:nvPicPr>
          <p:cNvPr id="23" name="Picture 22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AEC82B0B-5C1C-4C20-8D15-81A50B9A6F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195" y="609600"/>
            <a:ext cx="2255686" cy="268776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E9A28C2-F380-C152-0F38-F46697BEC50E}"/>
              </a:ext>
            </a:extLst>
          </p:cNvPr>
          <p:cNvSpPr txBox="1"/>
          <p:nvPr/>
        </p:nvSpPr>
        <p:spPr>
          <a:xfrm>
            <a:off x="3944114" y="391137"/>
            <a:ext cx="1348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Page 2</a:t>
            </a:r>
          </a:p>
        </p:txBody>
      </p:sp>
      <p:pic>
        <p:nvPicPr>
          <p:cNvPr id="25" name="Picture 24" descr="Map&#10;&#10;Description automatically generated">
            <a:extLst>
              <a:ext uri="{FF2B5EF4-FFF2-40B4-BE49-F238E27FC236}">
                <a16:creationId xmlns:a16="http://schemas.microsoft.com/office/drawing/2014/main" id="{AAD7D946-54A4-100C-05F0-F2884445A0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458" y="3584960"/>
            <a:ext cx="2605266" cy="277544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B0F4BF8-F016-3A9F-EE8C-6170685B8F84}"/>
              </a:ext>
            </a:extLst>
          </p:cNvPr>
          <p:cNvSpPr txBox="1"/>
          <p:nvPr/>
        </p:nvSpPr>
        <p:spPr>
          <a:xfrm>
            <a:off x="4061376" y="3297367"/>
            <a:ext cx="1348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Page 6</a:t>
            </a:r>
          </a:p>
        </p:txBody>
      </p:sp>
      <p:pic>
        <p:nvPicPr>
          <p:cNvPr id="27" name="Picture 26" descr="Table&#10;&#10;Description automatically generated">
            <a:extLst>
              <a:ext uri="{FF2B5EF4-FFF2-40B4-BE49-F238E27FC236}">
                <a16:creationId xmlns:a16="http://schemas.microsoft.com/office/drawing/2014/main" id="{C9A92A16-5853-4F6D-7184-E944157913E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845" y="662607"/>
            <a:ext cx="2204601" cy="2716500"/>
          </a:xfrm>
          <a:prstGeom prst="rect">
            <a:avLst/>
          </a:prstGeom>
        </p:spPr>
      </p:pic>
      <p:pic>
        <p:nvPicPr>
          <p:cNvPr id="28" name="Picture 2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02BDDFC-746B-262C-23A8-0975CF777B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35" y="662607"/>
            <a:ext cx="2353934" cy="277544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5ED05CE-45D3-37E3-1FB7-581483B5C9C0}"/>
              </a:ext>
            </a:extLst>
          </p:cNvPr>
          <p:cNvSpPr txBox="1"/>
          <p:nvPr/>
        </p:nvSpPr>
        <p:spPr>
          <a:xfrm>
            <a:off x="7071648" y="387061"/>
            <a:ext cx="1348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Page 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3A72632-884F-A732-982E-D61C65368E73}"/>
              </a:ext>
            </a:extLst>
          </p:cNvPr>
          <p:cNvSpPr txBox="1"/>
          <p:nvPr/>
        </p:nvSpPr>
        <p:spPr>
          <a:xfrm>
            <a:off x="10048240" y="389874"/>
            <a:ext cx="1348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Page 4</a:t>
            </a:r>
          </a:p>
        </p:txBody>
      </p:sp>
      <p:pic>
        <p:nvPicPr>
          <p:cNvPr id="31" name="Picture 30" descr="Text&#10;&#10;Description automatically generated">
            <a:extLst>
              <a:ext uri="{FF2B5EF4-FFF2-40B4-BE49-F238E27FC236}">
                <a16:creationId xmlns:a16="http://schemas.microsoft.com/office/drawing/2014/main" id="{75E46AC9-1E55-CC02-F83A-B61A038788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868" y="3463624"/>
            <a:ext cx="2477002" cy="289678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FD863C7-E5C0-8B6E-6EC4-5C0D44F7DEDB}"/>
              </a:ext>
            </a:extLst>
          </p:cNvPr>
          <p:cNvSpPr txBox="1"/>
          <p:nvPr/>
        </p:nvSpPr>
        <p:spPr>
          <a:xfrm>
            <a:off x="7131695" y="3275265"/>
            <a:ext cx="1348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Page 7</a:t>
            </a:r>
          </a:p>
        </p:txBody>
      </p:sp>
    </p:spTree>
    <p:extLst>
      <p:ext uri="{BB962C8B-B14F-4D97-AF65-F5344CB8AC3E}">
        <p14:creationId xmlns:p14="http://schemas.microsoft.com/office/powerpoint/2010/main" val="1451558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66BC1-F631-CFDF-919F-238BFE906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1/INFORMATION SHEET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64FFCF-FDFB-FB7F-006C-8174627042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DEC4EB-3A47-41A6-9C70-92BDFC09C4E5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BA276A1A-8EFE-A86D-5F83-4783EEE14E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617" y="453639"/>
            <a:ext cx="7858540" cy="593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801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66BC1-F631-CFDF-919F-238BFE906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2/MILEAGE BREAKDOWN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64FFCF-FDFB-FB7F-006C-8174627042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DEC4EB-3A47-41A6-9C70-92BDFC09C4E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D02F1C7F-0592-B752-DCC3-8F0003AF92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534" y="506648"/>
            <a:ext cx="5272249" cy="598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68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64FFCF-FDFB-FB7F-006C-8174627042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DEC4EB-3A47-41A6-9C70-92BDFC09C4E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667F883-D7E5-4F9F-DC43-56B02DFB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40792"/>
            <a:ext cx="9932987" cy="439737"/>
          </a:xfrm>
        </p:spPr>
        <p:txBody>
          <a:bodyPr/>
          <a:lstStyle/>
          <a:p>
            <a:r>
              <a:rPr lang="en-US" dirty="0"/>
              <a:t>Page 2/MILEAGE BREAKDOWN</a:t>
            </a: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B66D082-D0C4-2933-78A3-442000A2B9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96998"/>
            <a:ext cx="11197545" cy="594355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435A9AC-2759-CF93-BFBE-5B5D571884AE}"/>
              </a:ext>
            </a:extLst>
          </p:cNvPr>
          <p:cNvSpPr/>
          <p:nvPr/>
        </p:nvSpPr>
        <p:spPr>
          <a:xfrm>
            <a:off x="384854" y="877456"/>
            <a:ext cx="11511581" cy="243403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722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66BC1-F631-CFDF-919F-238BFE906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3 /TRAVEL VOUCHER FORM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64FFCF-FDFB-FB7F-006C-8174627042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DEC4EB-3A47-41A6-9C70-92BDFC09C4E5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3CF137AE-CCBD-2D90-B2E2-AC15612A18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006" y="453640"/>
            <a:ext cx="5199655" cy="597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14330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7d216e68-90a0-4507-8ab8-8b320215781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7BE542449C8344A691E17390B05A45" ma:contentTypeVersion="16" ma:contentTypeDescription="Create a new document." ma:contentTypeScope="" ma:versionID="a85b478468fac1865989eec80a5673bf">
  <xsd:schema xmlns:xsd="http://www.w3.org/2001/XMLSchema" xmlns:xs="http://www.w3.org/2001/XMLSchema" xmlns:p="http://schemas.microsoft.com/office/2006/metadata/properties" xmlns:ns1="http://schemas.microsoft.com/sharepoint/v3" xmlns:ns2="7d216e68-90a0-4507-8ab8-8b320215781f" xmlns:ns3="e829297f-d32e-450d-b939-1e0e34293d35" targetNamespace="http://schemas.microsoft.com/office/2006/metadata/properties" ma:root="true" ma:fieldsID="50ee212d3f4e68a26f05aba55a00aa15" ns1:_="" ns2:_="" ns3:_="">
    <xsd:import namespace="http://schemas.microsoft.com/sharepoint/v3"/>
    <xsd:import namespace="7d216e68-90a0-4507-8ab8-8b320215781f"/>
    <xsd:import namespace="e829297f-d32e-450d-b939-1e0e34293d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216e68-90a0-4507-8ab8-8b32021578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cc874fec-6985-468d-9a86-0194f6fd86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29297f-d32e-450d-b939-1e0e34293d3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4A9E451-245E-448D-BD31-927D42CD40C5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d61a49f8-d18e-42bb-99d6-5bf13d94d77f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  <ds:schemaRef ds:uri="36536c36-29f1-4972-80a9-69af59326417"/>
    <ds:schemaRef ds:uri="http://schemas.microsoft.com/sharepoint/v3"/>
    <ds:schemaRef ds:uri="7d216e68-90a0-4507-8ab8-8b320215781f"/>
  </ds:schemaRefs>
</ds:datastoreItem>
</file>

<file path=customXml/itemProps2.xml><?xml version="1.0" encoding="utf-8"?>
<ds:datastoreItem xmlns:ds="http://schemas.openxmlformats.org/officeDocument/2006/customXml" ds:itemID="{E7BCA88B-92D8-4261-B7A3-29A41C483F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012A4B-32BD-4EF1-B85A-AF3DABF824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d216e68-90a0-4507-8ab8-8b320215781f"/>
    <ds:schemaRef ds:uri="e829297f-d32e-450d-b939-1e0e34293d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554eecc5-e26c-4620-b240-5a8bb326c33d}" enabled="1" method="Privileged" siteId="{fae6d70f-954b-4811-92b6-0530d6f84c43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6745</TotalTime>
  <Words>979</Words>
  <Application>Microsoft Office PowerPoint</Application>
  <PresentationFormat>Widescreen</PresentationFormat>
  <Paragraphs>165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 Arial</vt:lpstr>
      <vt:lpstr>Arial</vt:lpstr>
      <vt:lpstr>Arial Narrow</vt:lpstr>
      <vt:lpstr>Calibri</vt:lpstr>
      <vt:lpstr>Calibri Light</vt:lpstr>
      <vt:lpstr>Courier New</vt:lpstr>
      <vt:lpstr>Impact</vt:lpstr>
      <vt:lpstr>Times New Roman</vt:lpstr>
      <vt:lpstr>Wingdings</vt:lpstr>
      <vt:lpstr>1_Office Theme</vt:lpstr>
      <vt:lpstr>2_Custom Design</vt:lpstr>
      <vt:lpstr>3_Office Theme</vt:lpstr>
      <vt:lpstr>7_Office Theme</vt:lpstr>
      <vt:lpstr>8_Office Theme</vt:lpstr>
      <vt:lpstr>PowerPoint Presentation</vt:lpstr>
      <vt:lpstr>PowerPoint Presentation</vt:lpstr>
      <vt:lpstr>PowerPoint Presentation</vt:lpstr>
      <vt:lpstr>Rates</vt:lpstr>
      <vt:lpstr>Complete package overview</vt:lpstr>
      <vt:lpstr>PAGE 1/INFORMATION SHEET</vt:lpstr>
      <vt:lpstr>Page 2/MILEAGE BREAKDOWN</vt:lpstr>
      <vt:lpstr>Page 2/MILEAGE BREAKDOWN</vt:lpstr>
      <vt:lpstr>PAGE 3 /TRAVEL VOUCHER FORM</vt:lpstr>
      <vt:lpstr>PAGE 3 /TRAVEL VOUCHER FORM</vt:lpstr>
      <vt:lpstr>PAGE 4 /continuation sheet</vt:lpstr>
      <vt:lpstr>Page 5 /continuation sheet</vt:lpstr>
      <vt:lpstr>PAGE 6 /MAPS</vt:lpstr>
      <vt:lpstr>PAGE 6 /MAPS</vt:lpstr>
      <vt:lpstr>Page 7 /orders</vt:lpstr>
      <vt:lpstr>PowerPoint Presentation</vt:lpstr>
      <vt:lpstr>PowerPoint Presentation</vt:lpstr>
      <vt:lpstr>PowerPoint Presentation</vt:lpstr>
      <vt:lpstr> Sad Travel mileage reimbursement</vt:lpstr>
      <vt:lpstr>PowerPoint Presentation</vt:lpstr>
    </vt:vector>
  </TitlesOfParts>
  <Company>United States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BESSER, ERIKA A MAJ NGTX</dc:creator>
  <cp:lastModifiedBy>Gongora Rodriguez, Sandra P SSG USARMY NG TXARNG (USA)</cp:lastModifiedBy>
  <cp:revision>474</cp:revision>
  <cp:lastPrinted>2022-03-30T19:43:19Z</cp:lastPrinted>
  <dcterms:created xsi:type="dcterms:W3CDTF">2019-09-25T16:37:31Z</dcterms:created>
  <dcterms:modified xsi:type="dcterms:W3CDTF">2026-02-10T15:05:43Z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0x010100057BE542449C8344A691E17390B05A45</vt:lpwstr>
  </property>
  <property fmtid="{D5CDD505-2E9C-101B-9397-08002B2CF9AE}" pid="3" name="MediaServiceImageTags">
    <vt:lpwstr/>
  </property>
</Properties>
</file>