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6" r:id="rId2"/>
    <p:sldId id="265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D60202"/>
    <a:srgbClr val="002F6C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28B44-CDCE-4763-B1EF-9FB1E81891C2}" v="1" dt="2023-02-08T14:52:17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1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8AB5-00B0-41E1-8048-3FD223D7D82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78B4-9DD3-4F77-BECE-CA95F019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5E4-73FD-4E69-AF4A-B97DEB6BBF2A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0321"/>
            <a:ext cx="644056" cy="64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MILITARY DEPARTMENT</a:t>
            </a:r>
          </a:p>
        </p:txBody>
      </p:sp>
      <p:pic>
        <p:nvPicPr>
          <p:cNvPr id="2" name="Picture 1" descr="TM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26347"/>
            <a:ext cx="3667224" cy="3674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7433" y="4334027"/>
            <a:ext cx="884989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F6C"/>
                </a:solidFill>
                <a:cs typeface="Impact"/>
              </a:rPr>
              <a:t>SLIDE DECK TITLE (ALL CAPS)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2F6C"/>
                </a:solidFill>
                <a:cs typeface="Impact"/>
              </a:rPr>
              <a:t> Date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2F6C"/>
                </a:solidFill>
                <a:cs typeface="Impact"/>
              </a:rPr>
              <a:t>Author Name</a:t>
            </a:r>
          </a:p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002F6C"/>
                </a:solidFill>
                <a:cs typeface="Impact"/>
              </a:rPr>
              <a:t>Author or Section POC</a:t>
            </a:r>
          </a:p>
        </p:txBody>
      </p:sp>
    </p:spTree>
    <p:extLst>
      <p:ext uri="{BB962C8B-B14F-4D97-AF65-F5344CB8AC3E}">
        <p14:creationId xmlns:p14="http://schemas.microsoft.com/office/powerpoint/2010/main" val="8835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0321"/>
            <a:ext cx="644056" cy="64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MILITARY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2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662" y="898706"/>
            <a:ext cx="8092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America’s Premier Guard Force.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1360" y="1569250"/>
            <a:ext cx="80670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Provide the Governor and President with ready forces in support of state and federal requirements.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23227" y="2439278"/>
            <a:ext cx="7667127" cy="107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Build Trust Throughout the Agency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State Tuition Assistance – Invest in Our Future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Achieve State Parity with Federal Pay and Benefits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Recruit and Retain an All-Volunteer Texas Military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40" y="13277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F6C"/>
                </a:solidFill>
                <a:cs typeface="Impact"/>
              </a:rPr>
              <a:t>MISSION: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722" y="638981"/>
            <a:ext cx="1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F6C"/>
                </a:solidFill>
                <a:cs typeface="Impact"/>
              </a:rPr>
              <a:t>VISION: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7580" y="3804264"/>
            <a:ext cx="7150339" cy="107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Achieve and Maintain Individual Readiness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Achieve and Maintain Unit Readiness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Equip and Maintain the Force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Strengthen Domestic Operations Capability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7580" y="5196986"/>
            <a:ext cx="7237808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Build Enduring Relationships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Educate Community Leaders and Employers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191" y="2155294"/>
            <a:ext cx="2888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Goal 1: Develop Our People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958" y="3520515"/>
            <a:ext cx="2784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Goal 2: Restore Readiness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9207" y="4899751"/>
            <a:ext cx="3756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Goal 3: </a:t>
            </a:r>
            <a:r>
              <a:rPr lang="en-US" sz="1600" b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Strengthen Our Partnerships</a:t>
            </a:r>
            <a:endParaRPr lang="en-US" sz="1400" b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16" y="136332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F6C"/>
                </a:solidFill>
                <a:cs typeface="Impact"/>
              </a:rPr>
              <a:t>TEXAS MILITARY DEPARTMENT STRATEGY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A3B296-B81E-8E92-AC57-438D2F8C69A6}"/>
              </a:ext>
            </a:extLst>
          </p:cNvPr>
          <p:cNvSpPr txBox="1"/>
          <p:nvPr/>
        </p:nvSpPr>
        <p:spPr>
          <a:xfrm>
            <a:off x="294640" y="1821309"/>
            <a:ext cx="610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F6C"/>
                </a:solidFill>
              </a:rPr>
              <a:t>AGENCY</a:t>
            </a:r>
            <a:r>
              <a:rPr lang="en-US" dirty="0"/>
              <a:t> </a:t>
            </a:r>
            <a:r>
              <a:rPr lang="en-US" b="1" dirty="0">
                <a:solidFill>
                  <a:srgbClr val="002F6C"/>
                </a:solidFill>
              </a:rPr>
              <a:t>GOALS</a:t>
            </a:r>
            <a:r>
              <a:rPr lang="en-US" dirty="0"/>
              <a:t> </a:t>
            </a:r>
            <a:r>
              <a:rPr lang="en-US" b="1" dirty="0">
                <a:solidFill>
                  <a:srgbClr val="002F6C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002F6C"/>
                </a:solidFill>
              </a:rPr>
              <a:t>ACTION</a:t>
            </a:r>
            <a:r>
              <a:rPr lang="en-US" dirty="0"/>
              <a:t> </a:t>
            </a:r>
            <a:r>
              <a:rPr lang="en-US" b="1" dirty="0">
                <a:solidFill>
                  <a:srgbClr val="002F6C"/>
                </a:solidFill>
              </a:rPr>
              <a:t>PLAN: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EEA84-DDB5-6D4C-C446-6F5AC6F5C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24" y="7427"/>
            <a:ext cx="3164098" cy="61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0321"/>
            <a:ext cx="644056" cy="64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1C400"/>
                </a:solidFill>
              </a:rPr>
              <a:t>TEXAS MILITARY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3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125" y="825602"/>
            <a:ext cx="10655426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2F6C"/>
                </a:solidFill>
                <a:cs typeface="Impact"/>
              </a:rPr>
              <a:t>Subject:</a:t>
            </a:r>
          </a:p>
          <a:p>
            <a:pPr lvl="1">
              <a:lnSpc>
                <a:spcPct val="120000"/>
              </a:lnSpc>
            </a:pPr>
            <a:r>
              <a:rPr lang="en-US" sz="1400" b="1" dirty="0"/>
              <a:t>Body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495" y="242156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F6C"/>
                </a:solidFill>
                <a:cs typeface="Impact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87510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ty honor texas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-105833"/>
            <a:ext cx="12340167" cy="7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144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Seyller</dc:creator>
  <cp:lastModifiedBy>Lyman, Todd W CIV NG TXARNG (USA)</cp:lastModifiedBy>
  <cp:revision>25</cp:revision>
  <dcterms:created xsi:type="dcterms:W3CDTF">2015-11-05T15:46:03Z</dcterms:created>
  <dcterms:modified xsi:type="dcterms:W3CDTF">2023-02-08T15:04:56Z</dcterms:modified>
</cp:coreProperties>
</file>