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57" r:id="rId5"/>
    <p:sldId id="389" r:id="rId6"/>
    <p:sldId id="384" r:id="rId7"/>
    <p:sldId id="317" r:id="rId8"/>
    <p:sldId id="277" r:id="rId9"/>
    <p:sldId id="279" r:id="rId10"/>
    <p:sldId id="278" r:id="rId11"/>
    <p:sldId id="268" r:id="rId12"/>
    <p:sldId id="272" r:id="rId13"/>
    <p:sldId id="270" r:id="rId14"/>
    <p:sldId id="281" r:id="rId15"/>
    <p:sldId id="392" r:id="rId16"/>
    <p:sldId id="394" r:id="rId17"/>
    <p:sldId id="395" r:id="rId18"/>
    <p:sldId id="397" r:id="rId19"/>
    <p:sldId id="398" r:id="rId20"/>
    <p:sldId id="399" r:id="rId21"/>
    <p:sldId id="321" r:id="rId22"/>
    <p:sldId id="3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F72D5-DD68-48F1-87CF-DB3CACA0ABFF}" v="22" dt="2023-01-11T19:03:0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5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Brian D MSG USARMY NG TXARNG (USA)" userId="793a9428-6de2-48d7-be6a-8a64e680a753" providerId="ADAL" clId="{22AF72D5-DD68-48F1-87CF-DB3CACA0ABFF}"/>
    <pc:docChg chg="undo custSel addSld delSld modSld sldOrd">
      <pc:chgData name="Jones, Brian D MSG USARMY NG TXARNG (USA)" userId="793a9428-6de2-48d7-be6a-8a64e680a753" providerId="ADAL" clId="{22AF72D5-DD68-48F1-87CF-DB3CACA0ABFF}" dt="2023-01-11T19:10:35.230" v="4126" actId="1035"/>
      <pc:docMkLst>
        <pc:docMk/>
      </pc:docMkLst>
      <pc:sldChg chg="addSp modSp mod">
        <pc:chgData name="Jones, Brian D MSG USARMY NG TXARNG (USA)" userId="793a9428-6de2-48d7-be6a-8a64e680a753" providerId="ADAL" clId="{22AF72D5-DD68-48F1-87CF-DB3CACA0ABFF}" dt="2023-01-11T18:31:25.277" v="938" actId="20577"/>
        <pc:sldMkLst>
          <pc:docMk/>
          <pc:sldMk cId="2979876663" sldId="268"/>
        </pc:sldMkLst>
        <pc:spChg chg="add mod">
          <ac:chgData name="Jones, Brian D MSG USARMY NG TXARNG (USA)" userId="793a9428-6de2-48d7-be6a-8a64e680a753" providerId="ADAL" clId="{22AF72D5-DD68-48F1-87CF-DB3CACA0ABFF}" dt="2023-01-11T18:27:08.010" v="676" actId="20577"/>
          <ac:spMkLst>
            <pc:docMk/>
            <pc:sldMk cId="2979876663" sldId="268"/>
            <ac:spMk id="2" creationId="{A40F66BA-B592-6286-413B-151E8B8A0ECB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30:56.215" v="845" actId="1035"/>
          <ac:spMkLst>
            <pc:docMk/>
            <pc:sldMk cId="2979876663" sldId="268"/>
            <ac:spMk id="4" creationId="{63548DFE-99FE-DD59-C3A9-4475706D98EE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31:25.277" v="938" actId="20577"/>
          <ac:spMkLst>
            <pc:docMk/>
            <pc:sldMk cId="2979876663" sldId="268"/>
            <ac:spMk id="5" creationId="{0F8628BA-965A-DF23-7E55-07A6282E64BD}"/>
          </ac:spMkLst>
        </pc:spChg>
        <pc:spChg chg="mod">
          <ac:chgData name="Jones, Brian D MSG USARMY NG TXARNG (USA)" userId="793a9428-6de2-48d7-be6a-8a64e680a753" providerId="ADAL" clId="{22AF72D5-DD68-48F1-87CF-DB3CACA0ABFF}" dt="2023-01-11T18:31:11.260" v="929" actId="1035"/>
          <ac:spMkLst>
            <pc:docMk/>
            <pc:sldMk cId="2979876663" sldId="268"/>
            <ac:spMk id="34" creationId="{A1A2B46C-E801-E8E2-F873-09DAA5FD1361}"/>
          </ac:spMkLst>
        </pc:spChg>
        <pc:picChg chg="add mod">
          <ac:chgData name="Jones, Brian D MSG USARMY NG TXARNG (USA)" userId="793a9428-6de2-48d7-be6a-8a64e680a753" providerId="ADAL" clId="{22AF72D5-DD68-48F1-87CF-DB3CACA0ABFF}" dt="2023-01-11T18:31:13.812" v="934" actId="1038"/>
          <ac:picMkLst>
            <pc:docMk/>
            <pc:sldMk cId="2979876663" sldId="268"/>
            <ac:picMk id="3" creationId="{FCE154F7-5696-A129-F220-40EB9382C6E5}"/>
          </ac:picMkLst>
        </pc:picChg>
        <pc:picChg chg="mod">
          <ac:chgData name="Jones, Brian D MSG USARMY NG TXARNG (USA)" userId="793a9428-6de2-48d7-be6a-8a64e680a753" providerId="ADAL" clId="{22AF72D5-DD68-48F1-87CF-DB3CACA0ABFF}" dt="2023-01-11T18:30:58.308" v="860" actId="1035"/>
          <ac:picMkLst>
            <pc:docMk/>
            <pc:sldMk cId="2979876663" sldId="268"/>
            <ac:picMk id="35" creationId="{A5F44083-F2E6-754A-9C5C-095A38720D0A}"/>
          </ac:picMkLst>
        </pc:picChg>
      </pc:sldChg>
      <pc:sldChg chg="addSp delSp modSp mod">
        <pc:chgData name="Jones, Brian D MSG USARMY NG TXARNG (USA)" userId="793a9428-6de2-48d7-be6a-8a64e680a753" providerId="ADAL" clId="{22AF72D5-DD68-48F1-87CF-DB3CACA0ABFF}" dt="2023-01-11T18:36:40.895" v="1555" actId="113"/>
        <pc:sldMkLst>
          <pc:docMk/>
          <pc:sldMk cId="3891345585" sldId="270"/>
        </pc:sldMkLst>
        <pc:spChg chg="add mod">
          <ac:chgData name="Jones, Brian D MSG USARMY NG TXARNG (USA)" userId="793a9428-6de2-48d7-be6a-8a64e680a753" providerId="ADAL" clId="{22AF72D5-DD68-48F1-87CF-DB3CACA0ABFF}" dt="2023-01-11T18:36:40.895" v="1555" actId="113"/>
          <ac:spMkLst>
            <pc:docMk/>
            <pc:sldMk cId="3891345585" sldId="270"/>
            <ac:spMk id="2" creationId="{46C3B53C-461C-3DFB-D12E-4C2EF488D9DD}"/>
          </ac:spMkLst>
        </pc:spChg>
        <pc:spChg chg="del">
          <ac:chgData name="Jones, Brian D MSG USARMY NG TXARNG (USA)" userId="793a9428-6de2-48d7-be6a-8a64e680a753" providerId="ADAL" clId="{22AF72D5-DD68-48F1-87CF-DB3CACA0ABFF}" dt="2023-01-11T18:34:49.542" v="1270" actId="478"/>
          <ac:spMkLst>
            <pc:docMk/>
            <pc:sldMk cId="3891345585" sldId="270"/>
            <ac:spMk id="21" creationId="{B5C10A9A-A8F2-3499-29AF-3CC6F03C077E}"/>
          </ac:spMkLst>
        </pc:spChg>
        <pc:picChg chg="mod">
          <ac:chgData name="Jones, Brian D MSG USARMY NG TXARNG (USA)" userId="793a9428-6de2-48d7-be6a-8a64e680a753" providerId="ADAL" clId="{22AF72D5-DD68-48F1-87CF-DB3CACA0ABFF}" dt="2023-01-11T18:34:35.013" v="1265" actId="1076"/>
          <ac:picMkLst>
            <pc:docMk/>
            <pc:sldMk cId="3891345585" sldId="270"/>
            <ac:picMk id="20" creationId="{4ABE77ED-1C69-CEFD-8715-7417691C0743}"/>
          </ac:picMkLst>
        </pc:picChg>
      </pc:sldChg>
      <pc:sldChg chg="addSp delSp modSp mod">
        <pc:chgData name="Jones, Brian D MSG USARMY NG TXARNG (USA)" userId="793a9428-6de2-48d7-be6a-8a64e680a753" providerId="ADAL" clId="{22AF72D5-DD68-48F1-87CF-DB3CACA0ABFF}" dt="2023-01-11T18:36:46.709" v="1556" actId="113"/>
        <pc:sldMkLst>
          <pc:docMk/>
          <pc:sldMk cId="2624630061" sldId="272"/>
        </pc:sldMkLst>
        <pc:spChg chg="add mod">
          <ac:chgData name="Jones, Brian D MSG USARMY NG TXARNG (USA)" userId="793a9428-6de2-48d7-be6a-8a64e680a753" providerId="ADAL" clId="{22AF72D5-DD68-48F1-87CF-DB3CACA0ABFF}" dt="2023-01-11T18:36:46.709" v="1556" actId="113"/>
          <ac:spMkLst>
            <pc:docMk/>
            <pc:sldMk cId="2624630061" sldId="272"/>
            <ac:spMk id="4" creationId="{BA7F363B-795B-FC47-A2EC-96B538409A59}"/>
          </ac:spMkLst>
        </pc:spChg>
        <pc:spChg chg="add del mod">
          <ac:chgData name="Jones, Brian D MSG USARMY NG TXARNG (USA)" userId="793a9428-6de2-48d7-be6a-8a64e680a753" providerId="ADAL" clId="{22AF72D5-DD68-48F1-87CF-DB3CACA0ABFF}" dt="2023-01-11T18:34:41.345" v="1267"/>
          <ac:spMkLst>
            <pc:docMk/>
            <pc:sldMk cId="2624630061" sldId="272"/>
            <ac:spMk id="5" creationId="{B0229313-3995-E4A3-4B7E-8F1C93A4FBE3}"/>
          </ac:spMkLst>
        </pc:spChg>
        <pc:spChg chg="del mod">
          <ac:chgData name="Jones, Brian D MSG USARMY NG TXARNG (USA)" userId="793a9428-6de2-48d7-be6a-8a64e680a753" providerId="ADAL" clId="{22AF72D5-DD68-48F1-87CF-DB3CACA0ABFF}" dt="2023-01-11T18:34:09.425" v="1264" actId="478"/>
          <ac:spMkLst>
            <pc:docMk/>
            <pc:sldMk cId="2624630061" sldId="272"/>
            <ac:spMk id="11" creationId="{01FC5125-518F-3230-FB52-A3C46EAD929F}"/>
          </ac:spMkLst>
        </pc:spChg>
        <pc:picChg chg="mod">
          <ac:chgData name="Jones, Brian D MSG USARMY NG TXARNG (USA)" userId="793a9428-6de2-48d7-be6a-8a64e680a753" providerId="ADAL" clId="{22AF72D5-DD68-48F1-87CF-DB3CACA0ABFF}" dt="2023-01-11T18:32:06.158" v="978" actId="1036"/>
          <ac:picMkLst>
            <pc:docMk/>
            <pc:sldMk cId="2624630061" sldId="272"/>
            <ac:picMk id="9" creationId="{3066AEF1-389A-710D-67E3-D7E74C921D60}"/>
          </ac:picMkLst>
        </pc:picChg>
      </pc:sldChg>
      <pc:sldChg chg="modSp mod">
        <pc:chgData name="Jones, Brian D MSG USARMY NG TXARNG (USA)" userId="793a9428-6de2-48d7-be6a-8a64e680a753" providerId="ADAL" clId="{22AF72D5-DD68-48F1-87CF-DB3CACA0ABFF}" dt="2023-01-11T18:38:48.323" v="1804" actId="20577"/>
        <pc:sldMkLst>
          <pc:docMk/>
          <pc:sldMk cId="3740286033" sldId="277"/>
        </pc:sldMkLst>
        <pc:spChg chg="mod">
          <ac:chgData name="Jones, Brian D MSG USARMY NG TXARNG (USA)" userId="793a9428-6de2-48d7-be6a-8a64e680a753" providerId="ADAL" clId="{22AF72D5-DD68-48F1-87CF-DB3CACA0ABFF}" dt="2023-01-11T18:07:22.194" v="43" actId="1038"/>
          <ac:spMkLst>
            <pc:docMk/>
            <pc:sldMk cId="3740286033" sldId="277"/>
            <ac:spMk id="9" creationId="{A4DB867C-7870-1653-1BB5-5296C9A6CBD9}"/>
          </ac:spMkLst>
        </pc:spChg>
        <pc:spChg chg="mod">
          <ac:chgData name="Jones, Brian D MSG USARMY NG TXARNG (USA)" userId="793a9428-6de2-48d7-be6a-8a64e680a753" providerId="ADAL" clId="{22AF72D5-DD68-48F1-87CF-DB3CACA0ABFF}" dt="2023-01-11T18:07:28.717" v="48" actId="1037"/>
          <ac:spMkLst>
            <pc:docMk/>
            <pc:sldMk cId="3740286033" sldId="277"/>
            <ac:spMk id="13" creationId="{498D738B-FEC3-8134-032B-D3BC1B65795F}"/>
          </ac:spMkLst>
        </pc:spChg>
        <pc:spChg chg="mod">
          <ac:chgData name="Jones, Brian D MSG USARMY NG TXARNG (USA)" userId="793a9428-6de2-48d7-be6a-8a64e680a753" providerId="ADAL" clId="{22AF72D5-DD68-48F1-87CF-DB3CACA0ABFF}" dt="2023-01-11T18:07:36.614" v="63" actId="1038"/>
          <ac:spMkLst>
            <pc:docMk/>
            <pc:sldMk cId="3740286033" sldId="277"/>
            <ac:spMk id="16" creationId="{B3A96887-94E5-511B-D49A-17BC0264A326}"/>
          </ac:spMkLst>
        </pc:spChg>
        <pc:spChg chg="mod">
          <ac:chgData name="Jones, Brian D MSG USARMY NG TXARNG (USA)" userId="793a9428-6de2-48d7-be6a-8a64e680a753" providerId="ADAL" clId="{22AF72D5-DD68-48F1-87CF-DB3CACA0ABFF}" dt="2023-01-11T18:07:41.846" v="76" actId="1038"/>
          <ac:spMkLst>
            <pc:docMk/>
            <pc:sldMk cId="3740286033" sldId="277"/>
            <ac:spMk id="19" creationId="{F805C21B-73CA-1E09-70BD-F871001E57A8}"/>
          </ac:spMkLst>
        </pc:spChg>
        <pc:spChg chg="mod">
          <ac:chgData name="Jones, Brian D MSG USARMY NG TXARNG (USA)" userId="793a9428-6de2-48d7-be6a-8a64e680a753" providerId="ADAL" clId="{22AF72D5-DD68-48F1-87CF-DB3CACA0ABFF}" dt="2023-01-11T18:38:48.323" v="1804" actId="20577"/>
          <ac:spMkLst>
            <pc:docMk/>
            <pc:sldMk cId="3740286033" sldId="277"/>
            <ac:spMk id="21" creationId="{6D5D2585-8A25-0B16-0FC2-C53B79DD8A05}"/>
          </ac:spMkLst>
        </pc:spChg>
        <pc:picChg chg="mod">
          <ac:chgData name="Jones, Brian D MSG USARMY NG TXARNG (USA)" userId="793a9428-6de2-48d7-be6a-8a64e680a753" providerId="ADAL" clId="{22AF72D5-DD68-48F1-87CF-DB3CACA0ABFF}" dt="2023-01-11T18:07:03.306" v="0" actId="14100"/>
          <ac:picMkLst>
            <pc:docMk/>
            <pc:sldMk cId="3740286033" sldId="277"/>
            <ac:picMk id="10" creationId="{3CFF47D4-95A4-1D6D-AFF0-F3829209AB8E}"/>
          </ac:picMkLst>
        </pc:picChg>
        <pc:picChg chg="mod">
          <ac:chgData name="Jones, Brian D MSG USARMY NG TXARNG (USA)" userId="793a9428-6de2-48d7-be6a-8a64e680a753" providerId="ADAL" clId="{22AF72D5-DD68-48F1-87CF-DB3CACA0ABFF}" dt="2023-01-11T18:07:03.306" v="0" actId="14100"/>
          <ac:picMkLst>
            <pc:docMk/>
            <pc:sldMk cId="3740286033" sldId="277"/>
            <ac:picMk id="14" creationId="{DF87D212-BD7C-4A6E-17BF-DBBF54EDA100}"/>
          </ac:picMkLst>
        </pc:picChg>
        <pc:picChg chg="mod">
          <ac:chgData name="Jones, Brian D MSG USARMY NG TXARNG (USA)" userId="793a9428-6de2-48d7-be6a-8a64e680a753" providerId="ADAL" clId="{22AF72D5-DD68-48F1-87CF-DB3CACA0ABFF}" dt="2023-01-11T18:07:03.306" v="0" actId="14100"/>
          <ac:picMkLst>
            <pc:docMk/>
            <pc:sldMk cId="3740286033" sldId="277"/>
            <ac:picMk id="17" creationId="{0568FE67-CE28-1463-E0FA-CC247B8CAF4C}"/>
          </ac:picMkLst>
        </pc:picChg>
        <pc:picChg chg="mod">
          <ac:chgData name="Jones, Brian D MSG USARMY NG TXARNG (USA)" userId="793a9428-6de2-48d7-be6a-8a64e680a753" providerId="ADAL" clId="{22AF72D5-DD68-48F1-87CF-DB3CACA0ABFF}" dt="2023-01-11T18:07:03.306" v="0" actId="14100"/>
          <ac:picMkLst>
            <pc:docMk/>
            <pc:sldMk cId="3740286033" sldId="277"/>
            <ac:picMk id="20" creationId="{F1BEC9F8-8C1E-44B6-CD1A-64E9E39E1C5C}"/>
          </ac:picMkLst>
        </pc:picChg>
      </pc:sldChg>
      <pc:sldChg chg="modSp mod">
        <pc:chgData name="Jones, Brian D MSG USARMY NG TXARNG (USA)" userId="793a9428-6de2-48d7-be6a-8a64e680a753" providerId="ADAL" clId="{22AF72D5-DD68-48F1-87CF-DB3CACA0ABFF}" dt="2023-01-11T18:24:49.607" v="425" actId="21"/>
        <pc:sldMkLst>
          <pc:docMk/>
          <pc:sldMk cId="2496947791" sldId="278"/>
        </pc:sldMkLst>
        <pc:spChg chg="mod">
          <ac:chgData name="Jones, Brian D MSG USARMY NG TXARNG (USA)" userId="793a9428-6de2-48d7-be6a-8a64e680a753" providerId="ADAL" clId="{22AF72D5-DD68-48F1-87CF-DB3CACA0ABFF}" dt="2023-01-11T18:24:49.607" v="425" actId="21"/>
          <ac:spMkLst>
            <pc:docMk/>
            <pc:sldMk cId="2496947791" sldId="278"/>
            <ac:spMk id="6" creationId="{27046CA1-717E-0C57-A49D-D14251640249}"/>
          </ac:spMkLst>
        </pc:spChg>
      </pc:sldChg>
      <pc:sldChg chg="modSp add del mod ord">
        <pc:chgData name="Jones, Brian D MSG USARMY NG TXARNG (USA)" userId="793a9428-6de2-48d7-be6a-8a64e680a753" providerId="ADAL" clId="{22AF72D5-DD68-48F1-87CF-DB3CACA0ABFF}" dt="2023-01-11T18:14:03.338" v="237" actId="1036"/>
        <pc:sldMkLst>
          <pc:docMk/>
          <pc:sldMk cId="395518310" sldId="279"/>
        </pc:sldMkLst>
        <pc:spChg chg="mod">
          <ac:chgData name="Jones, Brian D MSG USARMY NG TXARNG (USA)" userId="793a9428-6de2-48d7-be6a-8a64e680a753" providerId="ADAL" clId="{22AF72D5-DD68-48F1-87CF-DB3CACA0ABFF}" dt="2023-01-11T18:14:03.338" v="237" actId="1036"/>
          <ac:spMkLst>
            <pc:docMk/>
            <pc:sldMk cId="395518310" sldId="279"/>
            <ac:spMk id="14" creationId="{C15EE852-24F1-4643-8082-AB45CFF2BA10}"/>
          </ac:spMkLst>
        </pc:spChg>
      </pc:sldChg>
      <pc:sldChg chg="addSp delSp modSp mod">
        <pc:chgData name="Jones, Brian D MSG USARMY NG TXARNG (USA)" userId="793a9428-6de2-48d7-be6a-8a64e680a753" providerId="ADAL" clId="{22AF72D5-DD68-48F1-87CF-DB3CACA0ABFF}" dt="2023-01-11T18:39:30.508" v="1831" actId="20577"/>
        <pc:sldMkLst>
          <pc:docMk/>
          <pc:sldMk cId="1420547054" sldId="281"/>
        </pc:sldMkLst>
        <pc:spChg chg="add mod">
          <ac:chgData name="Jones, Brian D MSG USARMY NG TXARNG (USA)" userId="793a9428-6de2-48d7-be6a-8a64e680a753" providerId="ADAL" clId="{22AF72D5-DD68-48F1-87CF-DB3CACA0ABFF}" dt="2023-01-11T18:39:30.508" v="1831" actId="20577"/>
          <ac:spMkLst>
            <pc:docMk/>
            <pc:sldMk cId="1420547054" sldId="281"/>
            <ac:spMk id="2" creationId="{8A87CEEF-642F-A72F-DBB0-BAFF3248265A}"/>
          </ac:spMkLst>
        </pc:spChg>
        <pc:spChg chg="mod">
          <ac:chgData name="Jones, Brian D MSG USARMY NG TXARNG (USA)" userId="793a9428-6de2-48d7-be6a-8a64e680a753" providerId="ADAL" clId="{22AF72D5-DD68-48F1-87CF-DB3CACA0ABFF}" dt="2023-01-11T18:36:02.937" v="1461" actId="20577"/>
          <ac:spMkLst>
            <pc:docMk/>
            <pc:sldMk cId="1420547054" sldId="281"/>
            <ac:spMk id="7" creationId="{47788B34-4190-4916-9048-47720EA5ABF1}"/>
          </ac:spMkLst>
        </pc:spChg>
        <pc:spChg chg="del">
          <ac:chgData name="Jones, Brian D MSG USARMY NG TXARNG (USA)" userId="793a9428-6de2-48d7-be6a-8a64e680a753" providerId="ADAL" clId="{22AF72D5-DD68-48F1-87CF-DB3CACA0ABFF}" dt="2023-01-11T18:37:15.630" v="1559" actId="478"/>
          <ac:spMkLst>
            <pc:docMk/>
            <pc:sldMk cId="1420547054" sldId="281"/>
            <ac:spMk id="25" creationId="{6F930FD6-6F61-4C98-5748-A98A2F935DE8}"/>
          </ac:spMkLst>
        </pc:spChg>
        <pc:picChg chg="mod">
          <ac:chgData name="Jones, Brian D MSG USARMY NG TXARNG (USA)" userId="793a9428-6de2-48d7-be6a-8a64e680a753" providerId="ADAL" clId="{22AF72D5-DD68-48F1-87CF-DB3CACA0ABFF}" dt="2023-01-11T18:37:19.024" v="1589" actId="1035"/>
          <ac:picMkLst>
            <pc:docMk/>
            <pc:sldMk cId="1420547054" sldId="281"/>
            <ac:picMk id="24" creationId="{90023B46-269A-9BB7-4D28-48D74A699030}"/>
          </ac:picMkLst>
        </pc:picChg>
      </pc:sldChg>
      <pc:sldChg chg="modSp mod">
        <pc:chgData name="Jones, Brian D MSG USARMY NG TXARNG (USA)" userId="793a9428-6de2-48d7-be6a-8a64e680a753" providerId="ADAL" clId="{22AF72D5-DD68-48F1-87CF-DB3CACA0ABFF}" dt="2023-01-11T18:16:10.994" v="380" actId="20577"/>
        <pc:sldMkLst>
          <pc:docMk/>
          <pc:sldMk cId="560021826" sldId="317"/>
        </pc:sldMkLst>
        <pc:spChg chg="mod">
          <ac:chgData name="Jones, Brian D MSG USARMY NG TXARNG (USA)" userId="793a9428-6de2-48d7-be6a-8a64e680a753" providerId="ADAL" clId="{22AF72D5-DD68-48F1-87CF-DB3CACA0ABFF}" dt="2023-01-11T18:16:10.994" v="380" actId="20577"/>
          <ac:spMkLst>
            <pc:docMk/>
            <pc:sldMk cId="560021826" sldId="317"/>
            <ac:spMk id="16" creationId="{4BDCF583-1D5D-4235-97C2-39272B80A0B1}"/>
          </ac:spMkLst>
        </pc:spChg>
      </pc:sldChg>
      <pc:sldChg chg="modSp mod">
        <pc:chgData name="Jones, Brian D MSG USARMY NG TXARNG (USA)" userId="793a9428-6de2-48d7-be6a-8a64e680a753" providerId="ADAL" clId="{22AF72D5-DD68-48F1-87CF-DB3CACA0ABFF}" dt="2023-01-11T18:16:48.955" v="413" actId="20577"/>
        <pc:sldMkLst>
          <pc:docMk/>
          <pc:sldMk cId="2158886557" sldId="384"/>
        </pc:sldMkLst>
        <pc:spChg chg="mod">
          <ac:chgData name="Jones, Brian D MSG USARMY NG TXARNG (USA)" userId="793a9428-6de2-48d7-be6a-8a64e680a753" providerId="ADAL" clId="{22AF72D5-DD68-48F1-87CF-DB3CACA0ABFF}" dt="2023-01-11T18:16:48.955" v="413" actId="20577"/>
          <ac:spMkLst>
            <pc:docMk/>
            <pc:sldMk cId="2158886557" sldId="384"/>
            <ac:spMk id="12" creationId="{E5127060-CDBF-435F-9009-A5451CCE305D}"/>
          </ac:spMkLst>
        </pc:spChg>
      </pc:sldChg>
      <pc:sldChg chg="addSp modSp mod">
        <pc:chgData name="Jones, Brian D MSG USARMY NG TXARNG (USA)" userId="793a9428-6de2-48d7-be6a-8a64e680a753" providerId="ADAL" clId="{22AF72D5-DD68-48F1-87CF-DB3CACA0ABFF}" dt="2023-01-11T18:46:15.317" v="2349" actId="1036"/>
        <pc:sldMkLst>
          <pc:docMk/>
          <pc:sldMk cId="1065212794" sldId="392"/>
        </pc:sldMkLst>
        <pc:spChg chg="mod">
          <ac:chgData name="Jones, Brian D MSG USARMY NG TXARNG (USA)" userId="793a9428-6de2-48d7-be6a-8a64e680a753" providerId="ADAL" clId="{22AF72D5-DD68-48F1-87CF-DB3CACA0ABFF}" dt="2023-01-11T18:40:31.583" v="1878" actId="20577"/>
          <ac:spMkLst>
            <pc:docMk/>
            <pc:sldMk cId="1065212794" sldId="392"/>
            <ac:spMk id="2" creationId="{98E8DC99-4DFE-3781-7F03-61BCAF83AC0E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46:15.317" v="2349" actId="1036"/>
          <ac:spMkLst>
            <pc:docMk/>
            <pc:sldMk cId="1065212794" sldId="392"/>
            <ac:spMk id="3" creationId="{EA7515C5-FA53-66D2-0714-BCB3D372A3D4}"/>
          </ac:spMkLst>
        </pc:spChg>
        <pc:spChg chg="mod">
          <ac:chgData name="Jones, Brian D MSG USARMY NG TXARNG (USA)" userId="793a9428-6de2-48d7-be6a-8a64e680a753" providerId="ADAL" clId="{22AF72D5-DD68-48F1-87CF-DB3CACA0ABFF}" dt="2023-01-11T18:46:15.042" v="2348" actId="1035"/>
          <ac:spMkLst>
            <pc:docMk/>
            <pc:sldMk cId="1065212794" sldId="392"/>
            <ac:spMk id="13" creationId="{C1D45C63-35F8-D0B9-1056-BD868DBC8852}"/>
          </ac:spMkLst>
        </pc:spChg>
        <pc:picChg chg="mod">
          <ac:chgData name="Jones, Brian D MSG USARMY NG TXARNG (USA)" userId="793a9428-6de2-48d7-be6a-8a64e680a753" providerId="ADAL" clId="{22AF72D5-DD68-48F1-87CF-DB3CACA0ABFF}" dt="2023-01-11T18:46:15.042" v="2348" actId="1035"/>
          <ac:picMkLst>
            <pc:docMk/>
            <pc:sldMk cId="1065212794" sldId="392"/>
            <ac:picMk id="14" creationId="{1A867AD3-F7B6-3150-1F86-E4EC27B1F915}"/>
          </ac:picMkLst>
        </pc:picChg>
      </pc:sldChg>
      <pc:sldChg chg="del">
        <pc:chgData name="Jones, Brian D MSG USARMY NG TXARNG (USA)" userId="793a9428-6de2-48d7-be6a-8a64e680a753" providerId="ADAL" clId="{22AF72D5-DD68-48F1-87CF-DB3CACA0ABFF}" dt="2023-01-11T18:46:21.802" v="2350" actId="2696"/>
        <pc:sldMkLst>
          <pc:docMk/>
          <pc:sldMk cId="2832173935" sldId="393"/>
        </pc:sldMkLst>
      </pc:sldChg>
      <pc:sldChg chg="addSp modSp mod">
        <pc:chgData name="Jones, Brian D MSG USARMY NG TXARNG (USA)" userId="793a9428-6de2-48d7-be6a-8a64e680a753" providerId="ADAL" clId="{22AF72D5-DD68-48F1-87CF-DB3CACA0ABFF}" dt="2023-01-11T18:54:33.904" v="3092" actId="20577"/>
        <pc:sldMkLst>
          <pc:docMk/>
          <pc:sldMk cId="1425552746" sldId="394"/>
        </pc:sldMkLst>
        <pc:spChg chg="mod">
          <ac:chgData name="Jones, Brian D MSG USARMY NG TXARNG (USA)" userId="793a9428-6de2-48d7-be6a-8a64e680a753" providerId="ADAL" clId="{22AF72D5-DD68-48F1-87CF-DB3CACA0ABFF}" dt="2023-01-11T18:54:33.904" v="3092" actId="20577"/>
          <ac:spMkLst>
            <pc:docMk/>
            <pc:sldMk cId="1425552746" sldId="394"/>
            <ac:spMk id="2" creationId="{B1525298-C4DF-A6E2-0EA3-41F6EDAB4CEB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48:26.988" v="2518" actId="20577"/>
          <ac:spMkLst>
            <pc:docMk/>
            <pc:sldMk cId="1425552746" sldId="394"/>
            <ac:spMk id="3" creationId="{D9B9CF93-50B4-F132-64DB-E6400C1F3ACB}"/>
          </ac:spMkLst>
        </pc:spChg>
        <pc:spChg chg="mod">
          <ac:chgData name="Jones, Brian D MSG USARMY NG TXARNG (USA)" userId="793a9428-6de2-48d7-be6a-8a64e680a753" providerId="ADAL" clId="{22AF72D5-DD68-48F1-87CF-DB3CACA0ABFF}" dt="2023-01-11T18:49:06.144" v="2520" actId="11"/>
          <ac:spMkLst>
            <pc:docMk/>
            <pc:sldMk cId="1425552746" sldId="394"/>
            <ac:spMk id="13" creationId="{9158BCB0-D7A3-DE38-CC0B-4C5AC62BBAD4}"/>
          </ac:spMkLst>
        </pc:spChg>
      </pc:sldChg>
      <pc:sldChg chg="addSp delSp modSp mod">
        <pc:chgData name="Jones, Brian D MSG USARMY NG TXARNG (USA)" userId="793a9428-6de2-48d7-be6a-8a64e680a753" providerId="ADAL" clId="{22AF72D5-DD68-48F1-87CF-DB3CACA0ABFF}" dt="2023-01-11T18:54:40.831" v="3097" actId="20577"/>
        <pc:sldMkLst>
          <pc:docMk/>
          <pc:sldMk cId="2921212272" sldId="395"/>
        </pc:sldMkLst>
        <pc:spChg chg="mod">
          <ac:chgData name="Jones, Brian D MSG USARMY NG TXARNG (USA)" userId="793a9428-6de2-48d7-be6a-8a64e680a753" providerId="ADAL" clId="{22AF72D5-DD68-48F1-87CF-DB3CACA0ABFF}" dt="2023-01-11T18:54:40.831" v="3097" actId="20577"/>
          <ac:spMkLst>
            <pc:docMk/>
            <pc:sldMk cId="2921212272" sldId="395"/>
            <ac:spMk id="2" creationId="{30CE9960-C05E-B133-BC40-668D0C7475EB}"/>
          </ac:spMkLst>
        </pc:spChg>
        <pc:spChg chg="add del mod">
          <ac:chgData name="Jones, Brian D MSG USARMY NG TXARNG (USA)" userId="793a9428-6de2-48d7-be6a-8a64e680a753" providerId="ADAL" clId="{22AF72D5-DD68-48F1-87CF-DB3CACA0ABFF}" dt="2023-01-11T18:49:55.861" v="2582" actId="478"/>
          <ac:spMkLst>
            <pc:docMk/>
            <pc:sldMk cId="2921212272" sldId="395"/>
            <ac:spMk id="3" creationId="{2C486B71-0B28-73BC-89F7-F640AB188EA4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54:05.352" v="3076" actId="20577"/>
          <ac:spMkLst>
            <pc:docMk/>
            <pc:sldMk cId="2921212272" sldId="395"/>
            <ac:spMk id="4" creationId="{B8A2CDEB-8017-080C-A6C6-8F5CEEB09893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53:28.545" v="3010" actId="20577"/>
          <ac:spMkLst>
            <pc:docMk/>
            <pc:sldMk cId="2921212272" sldId="395"/>
            <ac:spMk id="6" creationId="{C5819784-CA9E-AF1A-FF72-8E75FFCD658B}"/>
          </ac:spMkLst>
        </pc:spChg>
        <pc:spChg chg="add mod">
          <ac:chgData name="Jones, Brian D MSG USARMY NG TXARNG (USA)" userId="793a9428-6de2-48d7-be6a-8a64e680a753" providerId="ADAL" clId="{22AF72D5-DD68-48F1-87CF-DB3CACA0ABFF}" dt="2023-01-11T18:53:42.944" v="3023" actId="20577"/>
          <ac:spMkLst>
            <pc:docMk/>
            <pc:sldMk cId="2921212272" sldId="395"/>
            <ac:spMk id="7" creationId="{AF9E54C6-AA64-472E-F91B-975EC1789096}"/>
          </ac:spMkLst>
        </pc:spChg>
        <pc:spChg chg="del">
          <ac:chgData name="Jones, Brian D MSG USARMY NG TXARNG (USA)" userId="793a9428-6de2-48d7-be6a-8a64e680a753" providerId="ADAL" clId="{22AF72D5-DD68-48F1-87CF-DB3CACA0ABFF}" dt="2023-01-11T18:49:19.430" v="2522" actId="478"/>
          <ac:spMkLst>
            <pc:docMk/>
            <pc:sldMk cId="2921212272" sldId="395"/>
            <ac:spMk id="13" creationId="{2C4AFEC2-15BF-05A3-1594-7D784A7468FA}"/>
          </ac:spMkLst>
        </pc:spChg>
        <pc:picChg chg="add mod">
          <ac:chgData name="Jones, Brian D MSG USARMY NG TXARNG (USA)" userId="793a9428-6de2-48d7-be6a-8a64e680a753" providerId="ADAL" clId="{22AF72D5-DD68-48F1-87CF-DB3CACA0ABFF}" dt="2023-01-11T18:53:13.978" v="2979" actId="1035"/>
          <ac:picMkLst>
            <pc:docMk/>
            <pc:sldMk cId="2921212272" sldId="395"/>
            <ac:picMk id="5" creationId="{67A5A741-5366-C23F-D801-FB09401C4CFF}"/>
          </ac:picMkLst>
        </pc:picChg>
        <pc:picChg chg="mod">
          <ac:chgData name="Jones, Brian D MSG USARMY NG TXARNG (USA)" userId="793a9428-6de2-48d7-be6a-8a64e680a753" providerId="ADAL" clId="{22AF72D5-DD68-48F1-87CF-DB3CACA0ABFF}" dt="2023-01-11T18:53:12.167" v="2971" actId="1035"/>
          <ac:picMkLst>
            <pc:docMk/>
            <pc:sldMk cId="2921212272" sldId="395"/>
            <ac:picMk id="12" creationId="{3ABB48E2-31AA-920B-5916-EB8C5C8E699C}"/>
          </ac:picMkLst>
        </pc:picChg>
      </pc:sldChg>
      <pc:sldChg chg="del">
        <pc:chgData name="Jones, Brian D MSG USARMY NG TXARNG (USA)" userId="793a9428-6de2-48d7-be6a-8a64e680a753" providerId="ADAL" clId="{22AF72D5-DD68-48F1-87CF-DB3CACA0ABFF}" dt="2023-01-11T18:54:13.962" v="3077" actId="47"/>
        <pc:sldMkLst>
          <pc:docMk/>
          <pc:sldMk cId="2161895822" sldId="396"/>
        </pc:sldMkLst>
      </pc:sldChg>
      <pc:sldChg chg="addSp delSp modSp mod">
        <pc:chgData name="Jones, Brian D MSG USARMY NG TXARNG (USA)" userId="793a9428-6de2-48d7-be6a-8a64e680a753" providerId="ADAL" clId="{22AF72D5-DD68-48F1-87CF-DB3CACA0ABFF}" dt="2023-01-11T18:57:20.588" v="3541" actId="20577"/>
        <pc:sldMkLst>
          <pc:docMk/>
          <pc:sldMk cId="2684296818" sldId="397"/>
        </pc:sldMkLst>
        <pc:spChg chg="add mod">
          <ac:chgData name="Jones, Brian D MSG USARMY NG TXARNG (USA)" userId="793a9428-6de2-48d7-be6a-8a64e680a753" providerId="ADAL" clId="{22AF72D5-DD68-48F1-87CF-DB3CACA0ABFF}" dt="2023-01-11T18:57:20.588" v="3541" actId="20577"/>
          <ac:spMkLst>
            <pc:docMk/>
            <pc:sldMk cId="2684296818" sldId="397"/>
            <ac:spMk id="3" creationId="{72927B28-AD58-CE1D-C533-5CB323843428}"/>
          </ac:spMkLst>
        </pc:spChg>
        <pc:spChg chg="del mod">
          <ac:chgData name="Jones, Brian D MSG USARMY NG TXARNG (USA)" userId="793a9428-6de2-48d7-be6a-8a64e680a753" providerId="ADAL" clId="{22AF72D5-DD68-48F1-87CF-DB3CACA0ABFF}" dt="2023-01-11T18:56:37.960" v="3445" actId="478"/>
          <ac:spMkLst>
            <pc:docMk/>
            <pc:sldMk cId="2684296818" sldId="397"/>
            <ac:spMk id="13" creationId="{7DFDA19A-EB38-93D7-70BE-C9042CFCEEE1}"/>
          </ac:spMkLst>
        </pc:spChg>
      </pc:sldChg>
      <pc:sldChg chg="modSp mod">
        <pc:chgData name="Jones, Brian D MSG USARMY NG TXARNG (USA)" userId="793a9428-6de2-48d7-be6a-8a64e680a753" providerId="ADAL" clId="{22AF72D5-DD68-48F1-87CF-DB3CACA0ABFF}" dt="2023-01-11T18:59:52.994" v="3737" actId="1076"/>
        <pc:sldMkLst>
          <pc:docMk/>
          <pc:sldMk cId="492326876" sldId="398"/>
        </pc:sldMkLst>
        <pc:spChg chg="mod">
          <ac:chgData name="Jones, Brian D MSG USARMY NG TXARNG (USA)" userId="793a9428-6de2-48d7-be6a-8a64e680a753" providerId="ADAL" clId="{22AF72D5-DD68-48F1-87CF-DB3CACA0ABFF}" dt="2023-01-11T18:59:33.369" v="3735" actId="6549"/>
          <ac:spMkLst>
            <pc:docMk/>
            <pc:sldMk cId="492326876" sldId="398"/>
            <ac:spMk id="13" creationId="{D332154B-36B0-E299-5684-7564654B8086}"/>
          </ac:spMkLst>
        </pc:spChg>
        <pc:picChg chg="mod">
          <ac:chgData name="Jones, Brian D MSG USARMY NG TXARNG (USA)" userId="793a9428-6de2-48d7-be6a-8a64e680a753" providerId="ADAL" clId="{22AF72D5-DD68-48F1-87CF-DB3CACA0ABFF}" dt="2023-01-11T18:59:52.994" v="3737" actId="1076"/>
          <ac:picMkLst>
            <pc:docMk/>
            <pc:sldMk cId="492326876" sldId="398"/>
            <ac:picMk id="14" creationId="{120B1873-154A-4FB0-6833-41140AF1410B}"/>
          </ac:picMkLst>
        </pc:picChg>
      </pc:sldChg>
      <pc:sldChg chg="addSp modSp mod">
        <pc:chgData name="Jones, Brian D MSG USARMY NG TXARNG (USA)" userId="793a9428-6de2-48d7-be6a-8a64e680a753" providerId="ADAL" clId="{22AF72D5-DD68-48F1-87CF-DB3CACA0ABFF}" dt="2023-01-11T19:10:35.230" v="4126" actId="1035"/>
        <pc:sldMkLst>
          <pc:docMk/>
          <pc:sldMk cId="1512077240" sldId="399"/>
        </pc:sldMkLst>
        <pc:spChg chg="add mod">
          <ac:chgData name="Jones, Brian D MSG USARMY NG TXARNG (USA)" userId="793a9428-6de2-48d7-be6a-8a64e680a753" providerId="ADAL" clId="{22AF72D5-DD68-48F1-87CF-DB3CACA0ABFF}" dt="2023-01-11T19:00:28.674" v="3740" actId="113"/>
          <ac:spMkLst>
            <pc:docMk/>
            <pc:sldMk cId="1512077240" sldId="399"/>
            <ac:spMk id="3" creationId="{35F868A1-21BF-90E7-C06C-FE1C0BDEA3CA}"/>
          </ac:spMkLst>
        </pc:spChg>
        <pc:spChg chg="add mod">
          <ac:chgData name="Jones, Brian D MSG USARMY NG TXARNG (USA)" userId="793a9428-6de2-48d7-be6a-8a64e680a753" providerId="ADAL" clId="{22AF72D5-DD68-48F1-87CF-DB3CACA0ABFF}" dt="2023-01-11T19:03:18.365" v="3871" actId="20577"/>
          <ac:spMkLst>
            <pc:docMk/>
            <pc:sldMk cId="1512077240" sldId="399"/>
            <ac:spMk id="4" creationId="{EF1F87EA-4202-E9E7-9C3D-C4A973617FCA}"/>
          </ac:spMkLst>
        </pc:spChg>
        <pc:spChg chg="add mod">
          <ac:chgData name="Jones, Brian D MSG USARMY NG TXARNG (USA)" userId="793a9428-6de2-48d7-be6a-8a64e680a753" providerId="ADAL" clId="{22AF72D5-DD68-48F1-87CF-DB3CACA0ABFF}" dt="2023-01-11T19:03:15.701" v="3869" actId="20577"/>
          <ac:spMkLst>
            <pc:docMk/>
            <pc:sldMk cId="1512077240" sldId="399"/>
            <ac:spMk id="5" creationId="{8E7F15DC-4860-0AE1-7B04-824AD158FAE8}"/>
          </ac:spMkLst>
        </pc:spChg>
        <pc:spChg chg="add mod">
          <ac:chgData name="Jones, Brian D MSG USARMY NG TXARNG (USA)" userId="793a9428-6de2-48d7-be6a-8a64e680a753" providerId="ADAL" clId="{22AF72D5-DD68-48F1-87CF-DB3CACA0ABFF}" dt="2023-01-11T19:03:20.844" v="3873" actId="20577"/>
          <ac:spMkLst>
            <pc:docMk/>
            <pc:sldMk cId="1512077240" sldId="399"/>
            <ac:spMk id="6" creationId="{F7D5D3B4-C082-EBE4-741F-546EA211B780}"/>
          </ac:spMkLst>
        </pc:spChg>
        <pc:spChg chg="add mod">
          <ac:chgData name="Jones, Brian D MSG USARMY NG TXARNG (USA)" userId="793a9428-6de2-48d7-be6a-8a64e680a753" providerId="ADAL" clId="{22AF72D5-DD68-48F1-87CF-DB3CACA0ABFF}" dt="2023-01-11T19:03:42.813" v="4000" actId="1037"/>
          <ac:spMkLst>
            <pc:docMk/>
            <pc:sldMk cId="1512077240" sldId="399"/>
            <ac:spMk id="7" creationId="{B03F8A29-C5F4-D169-067B-3B2636D17247}"/>
          </ac:spMkLst>
        </pc:spChg>
        <pc:spChg chg="mod">
          <ac:chgData name="Jones, Brian D MSG USARMY NG TXARNG (USA)" userId="793a9428-6de2-48d7-be6a-8a64e680a753" providerId="ADAL" clId="{22AF72D5-DD68-48F1-87CF-DB3CACA0ABFF}" dt="2023-01-11T19:10:35.230" v="4126" actId="1035"/>
          <ac:spMkLst>
            <pc:docMk/>
            <pc:sldMk cId="1512077240" sldId="399"/>
            <ac:spMk id="18" creationId="{C1CE97A2-B16C-2C97-D2F5-AC329E5B6C3D}"/>
          </ac:spMkLst>
        </pc:spChg>
        <pc:picChg chg="mod">
          <ac:chgData name="Jones, Brian D MSG USARMY NG TXARNG (USA)" userId="793a9428-6de2-48d7-be6a-8a64e680a753" providerId="ADAL" clId="{22AF72D5-DD68-48F1-87CF-DB3CACA0ABFF}" dt="2023-01-11T19:02:37.491" v="3838" actId="14100"/>
          <ac:picMkLst>
            <pc:docMk/>
            <pc:sldMk cId="1512077240" sldId="399"/>
            <ac:picMk id="12" creationId="{875ACDDC-73C4-0B39-7FC6-7D571AA42FCD}"/>
          </ac:picMkLst>
        </pc:picChg>
        <pc:picChg chg="mod modCrop">
          <ac:chgData name="Jones, Brian D MSG USARMY NG TXARNG (USA)" userId="793a9428-6de2-48d7-be6a-8a64e680a753" providerId="ADAL" clId="{22AF72D5-DD68-48F1-87CF-DB3CACA0ABFF}" dt="2023-01-11T19:02:34.634" v="3837" actId="14100"/>
          <ac:picMkLst>
            <pc:docMk/>
            <pc:sldMk cId="1512077240" sldId="399"/>
            <ac:picMk id="13" creationId="{DC622820-E0BF-D342-C7FA-BDAE8CA506B1}"/>
          </ac:picMkLst>
        </pc:picChg>
        <pc:picChg chg="mod modCrop">
          <ac:chgData name="Jones, Brian D MSG USARMY NG TXARNG (USA)" userId="793a9428-6de2-48d7-be6a-8a64e680a753" providerId="ADAL" clId="{22AF72D5-DD68-48F1-87CF-DB3CACA0ABFF}" dt="2023-01-11T19:03:54.940" v="4007" actId="1037"/>
          <ac:picMkLst>
            <pc:docMk/>
            <pc:sldMk cId="1512077240" sldId="399"/>
            <ac:picMk id="14" creationId="{76CF541F-868E-BE38-4453-5ABC46103A8D}"/>
          </ac:picMkLst>
        </pc:picChg>
        <pc:picChg chg="mod modCrop">
          <ac:chgData name="Jones, Brian D MSG USARMY NG TXARNG (USA)" userId="793a9428-6de2-48d7-be6a-8a64e680a753" providerId="ADAL" clId="{22AF72D5-DD68-48F1-87CF-DB3CACA0ABFF}" dt="2023-01-11T19:03:56.885" v="4008" actId="1038"/>
          <ac:picMkLst>
            <pc:docMk/>
            <pc:sldMk cId="1512077240" sldId="399"/>
            <ac:picMk id="15" creationId="{7EB76ADF-D421-CA94-E25B-AE2104CEF97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ViQue</a:t>
            </a:r>
            <a:r>
              <a: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Kiosk User Guide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Presenter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B07A7-88AF-80BF-3D9C-45B509177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3957" y="-1527589"/>
            <a:ext cx="9338067" cy="6670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71AC5-909C-3E7C-D34F-877D3234C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65" y="2388140"/>
            <a:ext cx="6400813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Application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BE77ED-1C69-CEFD-8715-7417691C0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62" y="2661508"/>
            <a:ext cx="4619458" cy="277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C3B53C-461C-3DFB-D12E-4C2EF488D9DD}"/>
              </a:ext>
            </a:extLst>
          </p:cNvPr>
          <p:cNvSpPr txBox="1"/>
          <p:nvPr/>
        </p:nvSpPr>
        <p:spPr>
          <a:xfrm>
            <a:off x="550863" y="1527048"/>
            <a:ext cx="110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application tab in the upper right to access the </a:t>
            </a:r>
            <a:r>
              <a:rPr lang="en-US" dirty="0" err="1"/>
              <a:t>ViQue</a:t>
            </a:r>
            <a:r>
              <a:rPr lang="en-US" dirty="0"/>
              <a:t> Kiosk applications. Choose the application that you want to execute under the appropriate tab. In this scenario, select the </a:t>
            </a:r>
            <a:r>
              <a:rPr lang="en-US" b="1" dirty="0"/>
              <a:t>“Attendance” </a:t>
            </a:r>
            <a:r>
              <a:rPr lang="en-US" dirty="0"/>
              <a:t>application.</a:t>
            </a: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Attendance: Choosing the proper event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36478C-E242-44E0-8357-C72C9B58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5A6DC02-681E-4AF7-AC6E-57CDDB2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023B46-269A-9BB7-4D28-48D74A699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40566"/>
            <a:ext cx="4792548" cy="2875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7CEEF-642F-A72F-DBB0-BAFF3248265A}"/>
              </a:ext>
            </a:extLst>
          </p:cNvPr>
          <p:cNvSpPr txBox="1"/>
          <p:nvPr/>
        </p:nvSpPr>
        <p:spPr>
          <a:xfrm>
            <a:off x="550863" y="1527048"/>
            <a:ext cx="110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in the attendance application, select the drop-down list in the upper left. Choose your specific event, unit, or mission under the events tab. Please ensure you choose the correct selection.</a:t>
            </a:r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DC99-4DFE-3781-7F03-61BCAF83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event is not in the list?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7BB2636-13EE-BF87-C611-388BB911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ED3140-F019-E89D-2482-772C748E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B1BECC-A931-455E-8CD8-3ECB2D13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45C63-35F8-D0B9-1056-BD868DBC8852}"/>
              </a:ext>
            </a:extLst>
          </p:cNvPr>
          <p:cNvSpPr txBox="1"/>
          <p:nvPr/>
        </p:nvSpPr>
        <p:spPr>
          <a:xfrm>
            <a:off x="595860" y="2265805"/>
            <a:ext cx="6094476" cy="343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new event must be created an event in JRMS if it does not exist and wait 5 minutes for it to be available to the kiosk. Note: The kiosk must be on a Wi-Fi network to receive events from JRMS.</a:t>
            </a: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sure you have waited 5 minutes since the creation of the event.</a:t>
            </a: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sure you are on a Wi-Fi network that can get to your JRMS server.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refresh to get an updated list of events that your kiosk has been given.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you are unable to find your event, select “Not Listed”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867AD3-F7B6-3150-1F86-E4EC27B1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47" y="2543012"/>
            <a:ext cx="4783273" cy="28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7515C5-FA53-66D2-0714-BCB3D372A3D4}"/>
              </a:ext>
            </a:extLst>
          </p:cNvPr>
          <p:cNvSpPr txBox="1"/>
          <p:nvPr/>
        </p:nvSpPr>
        <p:spPr>
          <a:xfrm>
            <a:off x="550863" y="1527048"/>
            <a:ext cx="110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Updating/adding events require JRMS access to complete. </a:t>
            </a:r>
          </a:p>
        </p:txBody>
      </p:sp>
    </p:spTree>
    <p:extLst>
      <p:ext uri="{BB962C8B-B14F-4D97-AF65-F5344CB8AC3E}">
        <p14:creationId xmlns:p14="http://schemas.microsoft.com/office/powerpoint/2010/main" val="106521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5298-C4DF-A6E2-0EA3-41F6EDA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ViQue</a:t>
            </a:r>
            <a:r>
              <a:rPr lang="en-US" dirty="0"/>
              <a:t> Kiosk Scanning Operations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2C9F4E8-4862-D5BD-27ED-8661ED39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7745B9-8944-A5B1-D56C-2044E76E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7D72FB-A1CD-5A75-E2E1-12889D17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8BCB0-D7A3-DE38-CC0B-4C5AC62BBAD4}"/>
              </a:ext>
            </a:extLst>
          </p:cNvPr>
          <p:cNvSpPr txBox="1"/>
          <p:nvPr/>
        </p:nvSpPr>
        <p:spPr>
          <a:xfrm>
            <a:off x="550862" y="2268448"/>
            <a:ext cx="9230705" cy="1388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Configure your Wi-Fi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Select the Attendance application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Select your event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Scan either your CAC card or TXSG ID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9CF93-50B4-F132-64DB-E6400C1F3ACB}"/>
              </a:ext>
            </a:extLst>
          </p:cNvPr>
          <p:cNvSpPr txBox="1"/>
          <p:nvPr/>
        </p:nvSpPr>
        <p:spPr>
          <a:xfrm>
            <a:off x="550863" y="1527048"/>
            <a:ext cx="110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setup is complete, follow these steps for attendance operations. </a:t>
            </a:r>
          </a:p>
        </p:txBody>
      </p:sp>
    </p:spTree>
    <p:extLst>
      <p:ext uri="{BB962C8B-B14F-4D97-AF65-F5344CB8AC3E}">
        <p14:creationId xmlns:p14="http://schemas.microsoft.com/office/powerpoint/2010/main" val="142555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9960-C05E-B133-BC40-668D0C74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Examples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3DFE824-A968-AE6D-091D-5AA3EBA6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88F5FD-370F-747C-6999-0F54FE87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34F480-DB96-ED9B-E977-E82751B1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BB48E2-31AA-920B-5916-EB8C5C8E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6" y="2425106"/>
            <a:ext cx="4904541" cy="29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2CDEB-8017-080C-A6C6-8F5CEEB09893}"/>
              </a:ext>
            </a:extLst>
          </p:cNvPr>
          <p:cNvSpPr txBox="1"/>
          <p:nvPr/>
        </p:nvSpPr>
        <p:spPr>
          <a:xfrm>
            <a:off x="550863" y="1527048"/>
            <a:ext cx="110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CAC or ID card is scanned, the following images will display if the scan was successful or if it failed. </a:t>
            </a:r>
          </a:p>
          <a:p>
            <a:r>
              <a:rPr lang="en-US" dirty="0"/>
              <a:t>If the scan fails, attempt to scan the card again.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5A741-5366-C23F-D801-FB09401C4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52" y="2425106"/>
            <a:ext cx="4904541" cy="29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19784-CA9E-AF1A-FF72-8E75FFCD658B}"/>
              </a:ext>
            </a:extLst>
          </p:cNvPr>
          <p:cNvSpPr txBox="1"/>
          <p:nvPr/>
        </p:nvSpPr>
        <p:spPr>
          <a:xfrm>
            <a:off x="843806" y="5353131"/>
            <a:ext cx="484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a successful scan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E54C6-AA64-472E-F91B-975EC1789096}"/>
              </a:ext>
            </a:extLst>
          </p:cNvPr>
          <p:cNvSpPr txBox="1"/>
          <p:nvPr/>
        </p:nvSpPr>
        <p:spPr>
          <a:xfrm>
            <a:off x="6443652" y="5353131"/>
            <a:ext cx="484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a failed scan</a:t>
            </a:r>
          </a:p>
        </p:txBody>
      </p:sp>
    </p:spTree>
    <p:extLst>
      <p:ext uri="{BB962C8B-B14F-4D97-AF65-F5344CB8AC3E}">
        <p14:creationId xmlns:p14="http://schemas.microsoft.com/office/powerpoint/2010/main" val="292121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40B0-05A8-7A9C-43AF-1740124F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A4D41DD-D1DA-2301-D95F-FF0E583A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0B7A37C-BBD5-FCBB-8F18-2C6DC733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204391-6214-415E-A082-86BAB452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27B28-AD58-CE1D-C533-5CB323843428}"/>
              </a:ext>
            </a:extLst>
          </p:cNvPr>
          <p:cNvSpPr txBox="1"/>
          <p:nvPr/>
        </p:nvSpPr>
        <p:spPr>
          <a:xfrm>
            <a:off x="550862" y="2268448"/>
            <a:ext cx="923070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it waterproof?</a:t>
            </a:r>
          </a:p>
          <a:p>
            <a:pPr marL="1371600" lvl="2" indent="-4572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No, it is not.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Does it require an outlet?</a:t>
            </a:r>
          </a:p>
          <a:p>
            <a:pPr marL="1371600" lvl="2" indent="-4572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Yes, it does.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system does not have battery power.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Does it require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371600" lvl="2" indent="-4572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Yes, it does.  However, it can operate in offline mode until a network connection can be established.  A network connection is also required to sync for any updates.</a:t>
            </a:r>
          </a:p>
        </p:txBody>
      </p:sp>
    </p:spTree>
    <p:extLst>
      <p:ext uri="{BB962C8B-B14F-4D97-AF65-F5344CB8AC3E}">
        <p14:creationId xmlns:p14="http://schemas.microsoft.com/office/powerpoint/2010/main" val="268429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F964-60FE-F53E-7DFC-A2060D6D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scanner will not scan? It is plugged into the kiosk but will not scan.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20B538-9C31-7FCC-E73B-E9CABE40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D7D4EFA-5F58-BDA5-4280-B33F93E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A5FCCF-9B51-A239-8BEE-6FBC76FC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2154B-36B0-E299-5684-7564654B8086}"/>
              </a:ext>
            </a:extLst>
          </p:cNvPr>
          <p:cNvSpPr txBox="1"/>
          <p:nvPr/>
        </p:nvSpPr>
        <p:spPr>
          <a:xfrm>
            <a:off x="550862" y="2237756"/>
            <a:ext cx="10840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may have received a new scanner that needs to be configured.  You will need to scan the images on the following slide in order.  Once completed.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Attempt to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scan the IDs again to verify the scanner is functioning properly.</a:t>
            </a:r>
            <a:endParaRPr lang="en-US" dirty="0"/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120B1873-154A-4FB0-6833-41140AF14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4" y="3355843"/>
            <a:ext cx="2252672" cy="2252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32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171-4F07-EC85-7892-F92C41CF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scanning look for the barcodes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B684CAD-7031-96F2-8DC5-2F97A26F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4B8C51-1AB7-10AB-5329-2B9CC273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8CBA6F-CFA3-B576-61CD-3FE2E3B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875ACDDC-73C4-0B39-7FC6-7D571AA42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1" y="1881275"/>
            <a:ext cx="4817113" cy="111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622820-E0BF-D342-C7FA-BDAE8CA506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/>
          <a:stretch/>
        </p:blipFill>
        <p:spPr bwMode="auto">
          <a:xfrm>
            <a:off x="980101" y="4091480"/>
            <a:ext cx="2784977" cy="111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76CF541F-868E-BE38-4453-5ABC46103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95" y="1888636"/>
            <a:ext cx="1425254" cy="111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7EB76ADF-D421-CA94-E25B-AE2104CEF9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5" b="12086"/>
          <a:stretch/>
        </p:blipFill>
        <p:spPr bwMode="auto">
          <a:xfrm>
            <a:off x="8001846" y="4016938"/>
            <a:ext cx="1927519" cy="111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CE97A2-B16C-2C97-D2F5-AC329E5B6C3D}"/>
              </a:ext>
            </a:extLst>
          </p:cNvPr>
          <p:cNvSpPr txBox="1"/>
          <p:nvPr/>
        </p:nvSpPr>
        <p:spPr>
          <a:xfrm>
            <a:off x="1131008" y="5342278"/>
            <a:ext cx="9581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the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“Enter/Exit Programming Mode”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be scanned twice.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tried 4.d.i and it is still not working. Please contact your S6 or JRMS POC for additional guidance.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868A1-21BF-90E7-C06C-FE1C0BDEA3CA}"/>
              </a:ext>
            </a:extLst>
          </p:cNvPr>
          <p:cNvSpPr txBox="1"/>
          <p:nvPr/>
        </p:nvSpPr>
        <p:spPr>
          <a:xfrm>
            <a:off x="980102" y="1511943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F87EA-4202-E9E7-9C3D-C4A973617FCA}"/>
              </a:ext>
            </a:extLst>
          </p:cNvPr>
          <p:cNvSpPr txBox="1"/>
          <p:nvPr/>
        </p:nvSpPr>
        <p:spPr>
          <a:xfrm>
            <a:off x="3463263" y="3722148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F15DC-4860-0AE1-7B04-824AD158FAE8}"/>
              </a:ext>
            </a:extLst>
          </p:cNvPr>
          <p:cNvSpPr txBox="1"/>
          <p:nvPr/>
        </p:nvSpPr>
        <p:spPr>
          <a:xfrm>
            <a:off x="980101" y="3730941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5D3B4-C082-EBE4-741F-546EA211B780}"/>
              </a:ext>
            </a:extLst>
          </p:cNvPr>
          <p:cNvSpPr txBox="1"/>
          <p:nvPr/>
        </p:nvSpPr>
        <p:spPr>
          <a:xfrm>
            <a:off x="7983495" y="1503150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F8A29-C5F4-D169-067B-3B2636D17247}"/>
              </a:ext>
            </a:extLst>
          </p:cNvPr>
          <p:cNvSpPr txBox="1"/>
          <p:nvPr/>
        </p:nvSpPr>
        <p:spPr>
          <a:xfrm>
            <a:off x="8010990" y="3640245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207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838" y="4508500"/>
            <a:ext cx="4500562" cy="1562959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94546"/>
            <a:ext cx="5437187" cy="1492699"/>
          </a:xfrm>
        </p:spPr>
        <p:txBody>
          <a:bodyPr/>
          <a:lstStyle/>
          <a:p>
            <a:r>
              <a:rPr lang="en-US" dirty="0"/>
              <a:t>POC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7809B-4B5D-AF8D-CF0B-A144493DF1C2}"/>
              </a:ext>
            </a:extLst>
          </p:cNvPr>
          <p:cNvSpPr txBox="1"/>
          <p:nvPr/>
        </p:nvSpPr>
        <p:spPr>
          <a:xfrm>
            <a:off x="432872" y="1794038"/>
            <a:ext cx="6099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John J. Gately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MSG, TXSG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NCOIC – T6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Texas Military Department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Office: 512-782-3383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Cell: 972-800-9160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johnny.gately@txsg.state.tx.us &lt; 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Caution-mailto:johnny.gately@txsg.state.tx.us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&gt;  </a:t>
            </a:r>
          </a:p>
          <a:p>
            <a:pPr algn="l"/>
            <a:r>
              <a:rPr lang="en-US" sz="1800" b="0" i="0" dirty="0">
                <a:effectLst/>
                <a:latin typeface="Calibri" panose="020F0502020204030204" pitchFamily="34" charset="0"/>
              </a:rPr>
              <a:t>  </a:t>
            </a:r>
          </a:p>
          <a:p>
            <a:pPr algn="l"/>
            <a:r>
              <a:rPr lang="en-US" sz="1800" b="1" i="0" dirty="0">
                <a:effectLst/>
                <a:latin typeface="Calibri" panose="020F0502020204030204" pitchFamily="34" charset="0"/>
              </a:rPr>
              <a:t>Texas Military </a:t>
            </a:r>
            <a:r>
              <a:rPr lang="en-US" sz="1800" b="1" i="0" dirty="0" err="1">
                <a:effectLst/>
                <a:latin typeface="Calibri" panose="020F0502020204030204" pitchFamily="34" charset="0"/>
              </a:rPr>
              <a:t>Department: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Platform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Administrator &amp; EIRAC</a:t>
            </a:r>
          </a:p>
          <a:p>
            <a:pPr algn="l"/>
            <a:r>
              <a:rPr lang="en-US" sz="1800" b="1" i="0" dirty="0" err="1">
                <a:effectLst/>
                <a:latin typeface="Calibri" panose="020F0502020204030204" pitchFamily="34" charset="0"/>
              </a:rPr>
              <a:t>Website:Caution-https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://tmd.texas.gov</a:t>
            </a:r>
            <a:r>
              <a:rPr lang="en-US" sz="1800" b="0" i="0" dirty="0">
                <a:effectLst/>
                <a:latin typeface="inherit"/>
              </a:rPr>
              <a:t> 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 &lt; Caution-https://tmd.texas.gov  &gt;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1" i="0" dirty="0">
                <a:effectLst/>
                <a:latin typeface="Calibri" panose="020F0502020204030204" pitchFamily="34" charset="0"/>
              </a:rPr>
              <a:t>TMD App: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Android &amp; iOS </a:t>
            </a:r>
          </a:p>
          <a:p>
            <a:pPr algn="l"/>
            <a:r>
              <a:rPr lang="en-US" sz="1800" b="1" i="0" dirty="0">
                <a:effectLst/>
                <a:latin typeface="Calibri" panose="020F0502020204030204" pitchFamily="34" charset="0"/>
              </a:rPr>
              <a:t>TMDTV: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Roku &amp;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Amzon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Fire 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/>
          <a:lstStyle/>
          <a:p>
            <a:r>
              <a:rPr lang="en-US" dirty="0"/>
              <a:t>What does it mean</a:t>
            </a:r>
          </a:p>
          <a:p>
            <a:r>
              <a:rPr lang="en-US" dirty="0"/>
              <a:t>Set Up </a:t>
            </a:r>
          </a:p>
          <a:p>
            <a:r>
              <a:rPr lang="en-US" dirty="0"/>
              <a:t>Operation</a:t>
            </a:r>
          </a:p>
          <a:p>
            <a:r>
              <a:rPr lang="en-US" dirty="0"/>
              <a:t>FAQ</a:t>
            </a:r>
          </a:p>
          <a:p>
            <a:r>
              <a:rPr lang="en-US" dirty="0"/>
              <a:t>Question</a:t>
            </a:r>
          </a:p>
          <a:p>
            <a:r>
              <a:rPr lang="en-US" dirty="0"/>
              <a:t>POC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pPr algn="ctr"/>
            <a:r>
              <a:rPr lang="en-US" dirty="0"/>
              <a:t>What Does it Mean</a:t>
            </a:r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563688"/>
          </a:xfrm>
          <a:noFill/>
        </p:spPr>
        <p:txBody>
          <a:bodyPr>
            <a:normAutofit fontScale="92500"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ViQue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Kiosk is one of several ways to take attendance. It is a single purpose device for high-speed attendance taking to help improve accountability processing.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 Up 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ViQue</a:t>
            </a:r>
            <a:r>
              <a:rPr lang="en-US" kern="1200" dirty="0">
                <a:latin typeface="+mn-lt"/>
                <a:ea typeface="+mn-ea"/>
                <a:cs typeface="+mn-cs"/>
              </a:rPr>
              <a:t> set up, components, application, and troubleshooting the scanning device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F484-38C8-4EDC-ACF5-695CFB2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83D7-B16E-4A9D-BC4B-D1EC347B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B867C-7870-1653-1BB5-5296C9A6CBD9}"/>
              </a:ext>
            </a:extLst>
          </p:cNvPr>
          <p:cNvSpPr txBox="1"/>
          <p:nvPr/>
        </p:nvSpPr>
        <p:spPr>
          <a:xfrm>
            <a:off x="1481265" y="3059668"/>
            <a:ext cx="67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</a:t>
            </a:r>
            <a:endParaRPr lang="en-US" dirty="0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CFF47D4-95A4-1D6D-AFF0-F3829209A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9" y="3609783"/>
            <a:ext cx="1802923" cy="134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D738B-FEC3-8134-032B-D3BC1B65795F}"/>
              </a:ext>
            </a:extLst>
          </p:cNvPr>
          <p:cNvSpPr txBox="1"/>
          <p:nvPr/>
        </p:nvSpPr>
        <p:spPr>
          <a:xfrm>
            <a:off x="3714750" y="3061454"/>
            <a:ext cx="151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cord </a:t>
            </a:r>
            <a:endParaRPr lang="en-US" dirty="0"/>
          </a:p>
        </p:txBody>
      </p:sp>
      <p:pic>
        <p:nvPicPr>
          <p:cNvPr id="14" name="Picture 13" descr="A picture containing cable, connector, adapter&#10;&#10;Description automatically generated">
            <a:extLst>
              <a:ext uri="{FF2B5EF4-FFF2-40B4-BE49-F238E27FC236}">
                <a16:creationId xmlns:a16="http://schemas.microsoft.com/office/drawing/2014/main" id="{DF87D212-BD7C-4A6E-17BF-DBBF54EDA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23" y="3609783"/>
            <a:ext cx="1304475" cy="134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A96887-94E5-511B-D49A-17BC0264A326}"/>
              </a:ext>
            </a:extLst>
          </p:cNvPr>
          <p:cNvSpPr txBox="1"/>
          <p:nvPr/>
        </p:nvSpPr>
        <p:spPr>
          <a:xfrm>
            <a:off x="6457950" y="3061454"/>
            <a:ext cx="168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Charging brick </a:t>
            </a:r>
            <a:endParaRPr lang="en-US" dirty="0"/>
          </a:p>
        </p:txBody>
      </p:sp>
      <p:pic>
        <p:nvPicPr>
          <p:cNvPr id="17" name="Picture 16" descr="A picture containing jack, white, projector&#10;&#10;Description automatically generated">
            <a:extLst>
              <a:ext uri="{FF2B5EF4-FFF2-40B4-BE49-F238E27FC236}">
                <a16:creationId xmlns:a16="http://schemas.microsoft.com/office/drawing/2014/main" id="{0568FE67-CE28-1463-E0FA-CC247B8CA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45" y="3598326"/>
            <a:ext cx="1802923" cy="137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05C21B-73CA-1E09-70BD-F871001E57A8}"/>
              </a:ext>
            </a:extLst>
          </p:cNvPr>
          <p:cNvSpPr txBox="1"/>
          <p:nvPr/>
        </p:nvSpPr>
        <p:spPr>
          <a:xfrm>
            <a:off x="9795510" y="3043166"/>
            <a:ext cx="935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Scanner </a:t>
            </a:r>
            <a:endParaRPr lang="en-US" dirty="0"/>
          </a:p>
        </p:txBody>
      </p:sp>
      <p:pic>
        <p:nvPicPr>
          <p:cNvPr id="20" name="Picture 19" descr="A picture containing black, cellphone&#10;&#10;Description automatically generated">
            <a:extLst>
              <a:ext uri="{FF2B5EF4-FFF2-40B4-BE49-F238E27FC236}">
                <a16:creationId xmlns:a16="http://schemas.microsoft.com/office/drawing/2014/main" id="{F1BEC9F8-8C1E-44B6-CD1A-64E9E39E1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75" y="3475342"/>
            <a:ext cx="1608860" cy="16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5D2585-8A25-0B16-0FC2-C53B79DD8A05}"/>
              </a:ext>
            </a:extLst>
          </p:cNvPr>
          <p:cNvSpPr txBox="1"/>
          <p:nvPr/>
        </p:nvSpPr>
        <p:spPr>
          <a:xfrm>
            <a:off x="550862" y="1499616"/>
            <a:ext cx="102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Listed below are the basic components of the </a:t>
            </a:r>
            <a:r>
              <a:rPr lang="en-US" dirty="0" err="1"/>
              <a:t>ViQue</a:t>
            </a:r>
            <a:r>
              <a:rPr lang="en-US" dirty="0"/>
              <a:t> scanner system which enable plug-and-play operations:</a:t>
            </a: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1107059"/>
            <a:ext cx="6117336" cy="33845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/>
            </a:br>
            <a:r>
              <a:rPr lang="en-US" sz="5400" dirty="0"/>
              <a:t>Software, </a:t>
            </a:r>
            <a:r>
              <a:rPr lang="en-US" sz="5400" dirty="0" err="1"/>
              <a:t>WiFi</a:t>
            </a:r>
            <a:r>
              <a:rPr lang="en-US" sz="5400" dirty="0"/>
              <a:t>, &amp; Application</a:t>
            </a:r>
            <a:br>
              <a:rPr lang="en-US" sz="5400" dirty="0"/>
            </a:br>
            <a:r>
              <a:rPr lang="en-US" sz="5400" dirty="0"/>
              <a:t>Configuration</a:t>
            </a:r>
            <a:br>
              <a:rPr lang="en-US" sz="5400" dirty="0"/>
            </a:br>
            <a:r>
              <a:rPr lang="en-US" sz="5400" dirty="0"/>
              <a:t>of </a:t>
            </a:r>
            <a:r>
              <a:rPr lang="en-US" sz="5400" dirty="0" err="1"/>
              <a:t>ViQue</a:t>
            </a:r>
            <a:r>
              <a:rPr lang="en-US" sz="5400" dirty="0"/>
              <a:t> Scanner 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812AA-D092-2BB4-6380-7DE1ED5D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15084"/>
            <a:ext cx="5745747" cy="34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46CA1-717E-0C57-A49D-D14251640249}"/>
              </a:ext>
            </a:extLst>
          </p:cNvPr>
          <p:cNvSpPr txBox="1"/>
          <p:nvPr/>
        </p:nvSpPr>
        <p:spPr>
          <a:xfrm>
            <a:off x="550863" y="1527048"/>
            <a:ext cx="11090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Scanner software and applications are preloaded on the device. The scanner can work connected to the local internet/Wi-Fi or a stand-alone device that can store information and be downloaded at later times to the specific database.</a:t>
            </a:r>
          </a:p>
        </p:txBody>
      </p:sp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 set-up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69D6A-822D-4DB9-A2CC-D9106F1F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5D7F3-165A-439B-8D1D-6553B68C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A2B46C-E801-E8E2-F873-09DAA5FD1361}"/>
              </a:ext>
            </a:extLst>
          </p:cNvPr>
          <p:cNvSpPr txBox="1"/>
          <p:nvPr/>
        </p:nvSpPr>
        <p:spPr>
          <a:xfrm>
            <a:off x="5900166" y="467006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your password and press the “return” key</a:t>
            </a:r>
            <a:endParaRPr lang="en-US" dirty="0"/>
          </a:p>
        </p:txBody>
      </p:sp>
      <p:pic>
        <p:nvPicPr>
          <p:cNvPr id="35" name="Picture 3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F44083-F2E6-754A-9C5C-095A38720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" y="2640656"/>
            <a:ext cx="4543362" cy="272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F66BA-B592-6286-413B-151E8B8A0ECB}"/>
              </a:ext>
            </a:extLst>
          </p:cNvPr>
          <p:cNvSpPr txBox="1"/>
          <p:nvPr/>
        </p:nvSpPr>
        <p:spPr>
          <a:xfrm>
            <a:off x="550863" y="1527048"/>
            <a:ext cx="110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ViQue</a:t>
            </a:r>
            <a:r>
              <a:rPr lang="en-US" dirty="0"/>
              <a:t> Kiosk can connect to any </a:t>
            </a:r>
            <a:r>
              <a:rPr lang="en-US" dirty="0" err="1"/>
              <a:t>WiFi</a:t>
            </a:r>
            <a:r>
              <a:rPr lang="en-US" dirty="0"/>
              <a:t> network. Select the </a:t>
            </a:r>
            <a:r>
              <a:rPr lang="en-US" dirty="0" err="1"/>
              <a:t>WiFi</a:t>
            </a:r>
            <a:r>
              <a:rPr lang="en-US" dirty="0"/>
              <a:t> icon on the Kiosk and search the list for your organizations </a:t>
            </a:r>
            <a:r>
              <a:rPr lang="en-US" dirty="0" err="1"/>
              <a:t>WiFi</a:t>
            </a:r>
            <a:r>
              <a:rPr lang="en-US" dirty="0"/>
              <a:t> or mobile hotspot network.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E154F7-5696-A129-F220-40EB9382C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41" y="2611114"/>
            <a:ext cx="5161891" cy="2050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48DFE-99FE-DD59-C3A9-4475706D98EE}"/>
              </a:ext>
            </a:extLst>
          </p:cNvPr>
          <p:cNvSpPr txBox="1"/>
          <p:nvPr/>
        </p:nvSpPr>
        <p:spPr>
          <a:xfrm>
            <a:off x="770382" y="2241782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628BA-965A-DF23-7E55-07A6282E64BD}"/>
              </a:ext>
            </a:extLst>
          </p:cNvPr>
          <p:cNvSpPr txBox="1"/>
          <p:nvPr/>
        </p:nvSpPr>
        <p:spPr>
          <a:xfrm>
            <a:off x="5971241" y="2207580"/>
            <a:ext cx="3018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72D26-24EF-4CBD-9431-A558CB7C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/>
          <a:lstStyle/>
          <a:p>
            <a:r>
              <a:rPr lang="en-US" dirty="0"/>
              <a:t>Troubleshooting WI-FI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CAF0A-629F-4EC6-B3E6-563ED999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0A7C57-D6C5-4BA0-AB3C-41D4E343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AC52-3FD1-464A-805A-B8F7AF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66AEF1-389A-710D-67E3-D7E74C921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348813"/>
            <a:ext cx="5038665" cy="3019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F363B-795B-FC47-A2EC-96B538409A59}"/>
              </a:ext>
            </a:extLst>
          </p:cNvPr>
          <p:cNvSpPr txBox="1"/>
          <p:nvPr/>
        </p:nvSpPr>
        <p:spPr>
          <a:xfrm>
            <a:off x="550863" y="1527048"/>
            <a:ext cx="110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system fails to connect, select the help icon tab and click the </a:t>
            </a:r>
            <a:r>
              <a:rPr lang="en-US" b="1" dirty="0"/>
              <a:t>“Clear All </a:t>
            </a:r>
            <a:r>
              <a:rPr lang="en-US" b="1" dirty="0" err="1"/>
              <a:t>WiFi</a:t>
            </a:r>
            <a:r>
              <a:rPr lang="en-US" b="1" dirty="0"/>
              <a:t>” </a:t>
            </a:r>
            <a:r>
              <a:rPr lang="en-US" dirty="0"/>
              <a:t>button. Once completed, return to the </a:t>
            </a:r>
            <a:r>
              <a:rPr lang="en-US" dirty="0" err="1"/>
              <a:t>WiFi</a:t>
            </a:r>
            <a:r>
              <a:rPr lang="en-US" dirty="0"/>
              <a:t> configuration tab and attempt to reconnect.</a:t>
            </a:r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{4227F1CB-6C29-48A5-BC50-ACA733279953}tf33713516_win32</Template>
  <TotalTime>137</TotalTime>
  <Words>984</Words>
  <Application>Microsoft Office PowerPoint</Application>
  <PresentationFormat>Widescreen</PresentationFormat>
  <Paragraphs>145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inherit</vt:lpstr>
      <vt:lpstr>Walbaum Display</vt:lpstr>
      <vt:lpstr>3DFloatVTI</vt:lpstr>
      <vt:lpstr>ViQue Kiosk User Guide</vt:lpstr>
      <vt:lpstr>Agenda</vt:lpstr>
      <vt:lpstr>What Does it Mean</vt:lpstr>
      <vt:lpstr>Set Up </vt:lpstr>
      <vt:lpstr>Hardware</vt:lpstr>
      <vt:lpstr> Software, WiFi, &amp; Application Configuration of ViQue Scanner </vt:lpstr>
      <vt:lpstr>Software</vt:lpstr>
      <vt:lpstr>WI-FI set-up  </vt:lpstr>
      <vt:lpstr>Troubleshooting WI-FI</vt:lpstr>
      <vt:lpstr>Application </vt:lpstr>
      <vt:lpstr>Attendance: Choosing the proper event</vt:lpstr>
      <vt:lpstr>What if my event is not in the list?</vt:lpstr>
      <vt:lpstr>ViQue Kiosk Scanning Operations</vt:lpstr>
      <vt:lpstr>Scan Examples</vt:lpstr>
      <vt:lpstr>Frequently asked questions</vt:lpstr>
      <vt:lpstr>What if the scanner will not scan? It is plugged into the kiosk but will not scan. </vt:lpstr>
      <vt:lpstr>When scanning look for the barcodes</vt:lpstr>
      <vt:lpstr>Questions</vt:lpstr>
      <vt:lpstr>POC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ViQue Kiosk User Guide</dc:title>
  <dc:creator>James</dc:creator>
  <cp:lastModifiedBy>James</cp:lastModifiedBy>
  <cp:revision>2</cp:revision>
  <dcterms:created xsi:type="dcterms:W3CDTF">2023-01-11T16:55:40Z</dcterms:created>
  <dcterms:modified xsi:type="dcterms:W3CDTF">2023-01-11T19:20:20Z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