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100" autoAdjust="0"/>
  </p:normalViewPr>
  <p:slideViewPr>
    <p:cSldViewPr>
      <p:cViewPr varScale="1">
        <p:scale>
          <a:sx n="90" d="100"/>
          <a:sy n="90" d="100"/>
        </p:scale>
        <p:origin x="160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DD85D-4E69-4EC7-B436-A76A9D994233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058F4-69E3-40E8-9FDC-0427BF0CF4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07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0840-1F4D-47B4-9F02-48710FF33BB5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DF74-7705-479D-AF8F-72B04CCF1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41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0840-1F4D-47B4-9F02-48710FF33BB5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DF74-7705-479D-AF8F-72B04CCF1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5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0840-1F4D-47B4-9F02-48710FF33BB5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DF74-7705-479D-AF8F-72B04CCF1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1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0840-1F4D-47B4-9F02-48710FF33BB5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DF74-7705-479D-AF8F-72B04CCF1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42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0840-1F4D-47B4-9F02-48710FF33BB5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DF74-7705-479D-AF8F-72B04CCF1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1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0840-1F4D-47B4-9F02-48710FF33BB5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DF74-7705-479D-AF8F-72B04CCF1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0840-1F4D-47B4-9F02-48710FF33BB5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DF74-7705-479D-AF8F-72B04CCF1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7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0840-1F4D-47B4-9F02-48710FF33BB5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DF74-7705-479D-AF8F-72B04CCF1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9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0840-1F4D-47B4-9F02-48710FF33BB5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DF74-7705-479D-AF8F-72B04CCF1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39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0840-1F4D-47B4-9F02-48710FF33BB5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DF74-7705-479D-AF8F-72B04CCF1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7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00840-1F4D-47B4-9F02-48710FF33BB5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DF74-7705-479D-AF8F-72B04CCF1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8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00840-1F4D-47B4-9F02-48710FF33BB5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2DF74-7705-479D-AF8F-72B04CCF1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80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Engaging the Staff: Do a </a:t>
            </a:r>
            <a:r>
              <a:rPr lang="en-US" b="1" i="1" dirty="0" smtClean="0"/>
              <a:t>Rank</a:t>
            </a:r>
            <a:r>
              <a:rPr lang="en-US" dirty="0" smtClean="0"/>
              <a:t> &amp; </a:t>
            </a:r>
            <a:r>
              <a:rPr lang="en-US" b="1" i="1" dirty="0" smtClean="0"/>
              <a:t>Position</a:t>
            </a:r>
            <a:r>
              <a:rPr lang="en-US" dirty="0" smtClean="0"/>
              <a:t> Check Before Calling</a:t>
            </a:r>
            <a:endParaRPr lang="en-US" dirty="0"/>
          </a:p>
        </p:txBody>
      </p:sp>
      <p:cxnSp>
        <p:nvCxnSpPr>
          <p:cNvPr id="42" name="Straight Arrow Connector 41"/>
          <p:cNvCxnSpPr>
            <a:stCxn id="21" idx="3"/>
            <a:endCxn id="20" idx="1"/>
          </p:cNvCxnSpPr>
          <p:nvPr/>
        </p:nvCxnSpPr>
        <p:spPr>
          <a:xfrm>
            <a:off x="3705226" y="6036945"/>
            <a:ext cx="1514475" cy="35814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1" idx="3"/>
            <a:endCxn id="17" idx="1"/>
          </p:cNvCxnSpPr>
          <p:nvPr/>
        </p:nvCxnSpPr>
        <p:spPr>
          <a:xfrm>
            <a:off x="3695698" y="5357061"/>
            <a:ext cx="1524002" cy="41909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0" idx="3"/>
            <a:endCxn id="16" idx="1"/>
          </p:cNvCxnSpPr>
          <p:nvPr/>
        </p:nvCxnSpPr>
        <p:spPr>
          <a:xfrm>
            <a:off x="3695703" y="4679489"/>
            <a:ext cx="1523999" cy="45719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0" idx="3"/>
            <a:endCxn id="15" idx="1"/>
          </p:cNvCxnSpPr>
          <p:nvPr/>
        </p:nvCxnSpPr>
        <p:spPr>
          <a:xfrm flipV="1">
            <a:off x="3695703" y="4445174"/>
            <a:ext cx="1523999" cy="23431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9" idx="3"/>
          </p:cNvCxnSpPr>
          <p:nvPr/>
        </p:nvCxnSpPr>
        <p:spPr>
          <a:xfrm>
            <a:off x="3695702" y="3968924"/>
            <a:ext cx="1523998" cy="38400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9" idx="3"/>
            <a:endCxn id="14" idx="1"/>
          </p:cNvCxnSpPr>
          <p:nvPr/>
        </p:nvCxnSpPr>
        <p:spPr>
          <a:xfrm flipV="1">
            <a:off x="3695702" y="3804284"/>
            <a:ext cx="1524000" cy="16464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161925" y="2362200"/>
            <a:ext cx="3543301" cy="3957638"/>
            <a:chOff x="123825" y="1971675"/>
            <a:chExt cx="3543301" cy="3957638"/>
          </a:xfrm>
        </p:grpSpPr>
        <p:grpSp>
          <p:nvGrpSpPr>
            <p:cNvPr id="40" name="Group 39"/>
            <p:cNvGrpSpPr/>
            <p:nvPr/>
          </p:nvGrpSpPr>
          <p:grpSpPr>
            <a:xfrm>
              <a:off x="123825" y="1971675"/>
              <a:ext cx="3543301" cy="3957638"/>
              <a:chOff x="123825" y="1828800"/>
              <a:chExt cx="3543301" cy="3957638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1600200" y="1828800"/>
                <a:ext cx="2066926" cy="3888105"/>
                <a:chOff x="533399" y="2253615"/>
                <a:chExt cx="2066926" cy="3888105"/>
              </a:xfrm>
            </p:grpSpPr>
            <p:grpSp>
              <p:nvGrpSpPr>
                <p:cNvPr id="6" name="Group 5"/>
                <p:cNvGrpSpPr/>
                <p:nvPr/>
              </p:nvGrpSpPr>
              <p:grpSpPr>
                <a:xfrm>
                  <a:off x="533399" y="2253615"/>
                  <a:ext cx="2057403" cy="3208221"/>
                  <a:chOff x="7362671" y="4331138"/>
                  <a:chExt cx="1281795" cy="2291580"/>
                </a:xfrm>
              </p:grpSpPr>
              <p:sp>
                <p:nvSpPr>
                  <p:cNvPr id="8" name="Rectangle 7"/>
                  <p:cNvSpPr/>
                  <p:nvPr/>
                </p:nvSpPr>
                <p:spPr>
                  <a:xfrm>
                    <a:off x="7362672" y="4841404"/>
                    <a:ext cx="1281793" cy="304799"/>
                  </a:xfrm>
                  <a:prstGeom prst="rect">
                    <a:avLst/>
                  </a:prstGeom>
                  <a:solidFill>
                    <a:srgbClr val="FF99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200" dirty="0" smtClean="0">
                        <a:solidFill>
                          <a:schemeClr val="tx1"/>
                        </a:solidFill>
                      </a:rPr>
                      <a:t>ATAG-Air</a:t>
                    </a:r>
                  </a:p>
                </p:txBody>
              </p:sp>
              <p:sp>
                <p:nvSpPr>
                  <p:cNvPr id="9" name="Rectangle 8"/>
                  <p:cNvSpPr/>
                  <p:nvPr/>
                </p:nvSpPr>
                <p:spPr>
                  <a:xfrm>
                    <a:off x="7362672" y="5326395"/>
                    <a:ext cx="1281793" cy="304799"/>
                  </a:xfrm>
                  <a:prstGeom prst="rect">
                    <a:avLst/>
                  </a:prstGeom>
                  <a:solidFill>
                    <a:srgbClr val="FF99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200" dirty="0" smtClean="0">
                        <a:solidFill>
                          <a:schemeClr val="tx1"/>
                        </a:solidFill>
                      </a:rPr>
                      <a:t>Wing CC</a:t>
                    </a:r>
                  </a:p>
                </p:txBody>
              </p:sp>
              <p:sp>
                <p:nvSpPr>
                  <p:cNvPr id="10" name="Rectangle 9"/>
                  <p:cNvSpPr/>
                  <p:nvPr/>
                </p:nvSpPr>
                <p:spPr>
                  <a:xfrm>
                    <a:off x="7362673" y="5833940"/>
                    <a:ext cx="1281793" cy="304799"/>
                  </a:xfrm>
                  <a:prstGeom prst="rect">
                    <a:avLst/>
                  </a:prstGeom>
                  <a:solidFill>
                    <a:srgbClr val="FF99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200" dirty="0" smtClean="0">
                        <a:solidFill>
                          <a:schemeClr val="tx1"/>
                        </a:solidFill>
                      </a:rPr>
                      <a:t>Group CC</a:t>
                    </a:r>
                  </a:p>
                </p:txBody>
              </p:sp>
              <p:sp>
                <p:nvSpPr>
                  <p:cNvPr id="11" name="Rectangle 10"/>
                  <p:cNvSpPr/>
                  <p:nvPr/>
                </p:nvSpPr>
                <p:spPr>
                  <a:xfrm>
                    <a:off x="7362671" y="6317919"/>
                    <a:ext cx="1281792" cy="304799"/>
                  </a:xfrm>
                  <a:prstGeom prst="rect">
                    <a:avLst/>
                  </a:prstGeom>
                  <a:solidFill>
                    <a:srgbClr val="FF99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200" dirty="0" smtClean="0">
                        <a:solidFill>
                          <a:schemeClr val="tx1"/>
                        </a:solidFill>
                      </a:rPr>
                      <a:t>Sq/CC</a:t>
                    </a:r>
                  </a:p>
                </p:txBody>
              </p:sp>
              <p:sp>
                <p:nvSpPr>
                  <p:cNvPr id="12" name="Rectangle 11"/>
                  <p:cNvSpPr/>
                  <p:nvPr/>
                </p:nvSpPr>
                <p:spPr>
                  <a:xfrm>
                    <a:off x="7362672" y="4331138"/>
                    <a:ext cx="1281793" cy="304799"/>
                  </a:xfrm>
                  <a:prstGeom prst="rect">
                    <a:avLst/>
                  </a:prstGeom>
                  <a:solidFill>
                    <a:srgbClr val="FF99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200" dirty="0" smtClean="0">
                        <a:solidFill>
                          <a:schemeClr val="tx1"/>
                        </a:solidFill>
                      </a:rPr>
                      <a:t>TAG</a:t>
                    </a:r>
                  </a:p>
                </p:txBody>
              </p:sp>
            </p:grpSp>
            <p:sp>
              <p:nvSpPr>
                <p:cNvPr id="21" name="Rectangle 20"/>
                <p:cNvSpPr/>
                <p:nvPr/>
              </p:nvSpPr>
              <p:spPr>
                <a:xfrm>
                  <a:off x="542925" y="5715000"/>
                  <a:ext cx="2057400" cy="426720"/>
                </a:xfrm>
                <a:prstGeom prst="rect">
                  <a:avLst/>
                </a:prstGeom>
                <a:solidFill>
                  <a:srgbClr val="FF99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dirty="0" smtClean="0">
                      <a:solidFill>
                        <a:schemeClr val="tx1"/>
                      </a:solidFill>
                    </a:rPr>
                    <a:t>Action </a:t>
                  </a:r>
                  <a:r>
                    <a:rPr lang="en-US" sz="3200" dirty="0" err="1" smtClean="0">
                      <a:solidFill>
                        <a:schemeClr val="tx1"/>
                      </a:solidFill>
                    </a:rPr>
                    <a:t>Ofcr</a:t>
                  </a:r>
                  <a:endParaRPr lang="en-US" sz="3200" dirty="0" smtClean="0">
                    <a:solidFill>
                      <a:schemeClr val="tx1"/>
                    </a:solidFill>
                  </a:endParaRPr>
                </a:p>
              </p:txBody>
            </p:sp>
          </p:grpSp>
          <p:pic>
            <p:nvPicPr>
              <p:cNvPr id="1026" name="Picture 2" descr="D:\Users\travis.walters\Desktop\major_insignia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23825" y="5276850"/>
                <a:ext cx="486254" cy="509588"/>
              </a:xfrm>
              <a:prstGeom prst="rect">
                <a:avLst/>
              </a:prstGeom>
              <a:noFill/>
            </p:spPr>
          </p:pic>
          <p:pic>
            <p:nvPicPr>
              <p:cNvPr id="1027" name="Picture 3" descr="D:\Users\travis.walters\Desktop\Lieutenant_Colonel_insignia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038225" y="4616730"/>
                <a:ext cx="457200" cy="479145"/>
              </a:xfrm>
              <a:prstGeom prst="rect">
                <a:avLst/>
              </a:prstGeom>
              <a:noFill/>
            </p:spPr>
          </p:pic>
          <p:pic>
            <p:nvPicPr>
              <p:cNvPr id="1028" name="Picture 4" descr="D:\Users\travis.walters\Desktop\thTXY5QY5Q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14400" y="4019550"/>
                <a:ext cx="644545" cy="350203"/>
              </a:xfrm>
              <a:prstGeom prst="rect">
                <a:avLst/>
              </a:prstGeom>
              <a:noFill/>
            </p:spPr>
          </p:pic>
          <p:pic>
            <p:nvPicPr>
              <p:cNvPr id="30" name="Picture 4" descr="D:\Users\travis.walters\Desktop\thTXY5QY5Q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14400" y="3276600"/>
                <a:ext cx="644545" cy="350203"/>
              </a:xfrm>
              <a:prstGeom prst="rect">
                <a:avLst/>
              </a:prstGeom>
              <a:noFill/>
            </p:spPr>
          </p:pic>
          <p:pic>
            <p:nvPicPr>
              <p:cNvPr id="35" name="Picture 5" descr="D:\Users\travis.walters\Desktop\O-7_Large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066800" y="2590800"/>
                <a:ext cx="381213" cy="357188"/>
              </a:xfrm>
              <a:prstGeom prst="rect">
                <a:avLst/>
              </a:prstGeom>
              <a:noFill/>
            </p:spPr>
          </p:pic>
          <p:pic>
            <p:nvPicPr>
              <p:cNvPr id="36" name="Picture 6" descr="D:\Users\travis.walters\Desktop\major-general-stars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62000" y="1905000"/>
                <a:ext cx="762000" cy="355283"/>
              </a:xfrm>
              <a:prstGeom prst="rect">
                <a:avLst/>
              </a:prstGeom>
              <a:noFill/>
            </p:spPr>
          </p:pic>
        </p:grpSp>
        <p:sp>
          <p:nvSpPr>
            <p:cNvPr id="61" name="TextBox 60"/>
            <p:cNvSpPr txBox="1"/>
            <p:nvPr/>
          </p:nvSpPr>
          <p:spPr>
            <a:xfrm>
              <a:off x="542925" y="5524500"/>
              <a:ext cx="11028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(And Below)</a:t>
              </a:r>
              <a:endParaRPr lang="en-US" sz="1400" b="1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219700" y="1781175"/>
            <a:ext cx="3636516" cy="4870165"/>
            <a:chOff x="5181600" y="1390650"/>
            <a:chExt cx="3636516" cy="4870165"/>
          </a:xfrm>
        </p:grpSpPr>
        <p:grpSp>
          <p:nvGrpSpPr>
            <p:cNvPr id="39" name="Group 38"/>
            <p:cNvGrpSpPr/>
            <p:nvPr/>
          </p:nvGrpSpPr>
          <p:grpSpPr>
            <a:xfrm>
              <a:off x="5181600" y="1390650"/>
              <a:ext cx="3581400" cy="4870165"/>
              <a:chOff x="5486400" y="1600200"/>
              <a:chExt cx="3581400" cy="4870165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5486400" y="1600200"/>
                <a:ext cx="2057403" cy="4827270"/>
                <a:chOff x="6019799" y="1657350"/>
                <a:chExt cx="2057403" cy="4827270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>
                  <a:off x="6019799" y="2305062"/>
                  <a:ext cx="2057403" cy="3560632"/>
                  <a:chOff x="7362665" y="4331139"/>
                  <a:chExt cx="1281794" cy="2543302"/>
                </a:xfrm>
              </p:grpSpPr>
              <p:sp>
                <p:nvSpPr>
                  <p:cNvPr id="14" name="Rectangle 13"/>
                  <p:cNvSpPr/>
                  <p:nvPr/>
                </p:nvSpPr>
                <p:spPr>
                  <a:xfrm>
                    <a:off x="7362666" y="5161163"/>
                    <a:ext cx="1281792" cy="304799"/>
                  </a:xfrm>
                  <a:prstGeom prst="rect">
                    <a:avLst/>
                  </a:prstGeom>
                  <a:solidFill>
                    <a:srgbClr val="FF99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200" dirty="0" smtClean="0">
                        <a:solidFill>
                          <a:schemeClr val="tx1"/>
                        </a:solidFill>
                      </a:rPr>
                      <a:t>ANGRC/CC</a:t>
                    </a:r>
                  </a:p>
                </p:txBody>
              </p:sp>
              <p:sp>
                <p:nvSpPr>
                  <p:cNvPr id="15" name="Rectangle 14"/>
                  <p:cNvSpPr/>
                  <p:nvPr/>
                </p:nvSpPr>
                <p:spPr>
                  <a:xfrm>
                    <a:off x="7362666" y="5618941"/>
                    <a:ext cx="1281792" cy="304799"/>
                  </a:xfrm>
                  <a:prstGeom prst="rect">
                    <a:avLst/>
                  </a:prstGeom>
                  <a:solidFill>
                    <a:srgbClr val="FF99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200" dirty="0" smtClean="0">
                        <a:solidFill>
                          <a:schemeClr val="tx1"/>
                        </a:solidFill>
                      </a:rPr>
                      <a:t>A Staff Dir</a:t>
                    </a:r>
                  </a:p>
                </p:txBody>
              </p:sp>
              <p:sp>
                <p:nvSpPr>
                  <p:cNvPr id="16" name="Rectangle 15"/>
                  <p:cNvSpPr/>
                  <p:nvPr/>
                </p:nvSpPr>
                <p:spPr>
                  <a:xfrm>
                    <a:off x="7362666" y="6112878"/>
                    <a:ext cx="1281792" cy="304799"/>
                  </a:xfrm>
                  <a:prstGeom prst="rect">
                    <a:avLst/>
                  </a:prstGeom>
                  <a:solidFill>
                    <a:srgbClr val="FF99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200" dirty="0" smtClean="0">
                        <a:solidFill>
                          <a:schemeClr val="tx1"/>
                        </a:solidFill>
                      </a:rPr>
                      <a:t>Div Chief</a:t>
                    </a:r>
                  </a:p>
                </p:txBody>
              </p:sp>
              <p:sp>
                <p:nvSpPr>
                  <p:cNvPr id="17" name="Rectangle 16"/>
                  <p:cNvSpPr/>
                  <p:nvPr/>
                </p:nvSpPr>
                <p:spPr>
                  <a:xfrm>
                    <a:off x="7362665" y="6569642"/>
                    <a:ext cx="1281792" cy="304799"/>
                  </a:xfrm>
                  <a:prstGeom prst="rect">
                    <a:avLst/>
                  </a:prstGeom>
                  <a:solidFill>
                    <a:srgbClr val="FF99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200" dirty="0" smtClean="0">
                        <a:solidFill>
                          <a:schemeClr val="tx1"/>
                        </a:solidFill>
                      </a:rPr>
                      <a:t>Branch </a:t>
                    </a:r>
                    <a:r>
                      <a:rPr lang="en-US" sz="3200" dirty="0" err="1" smtClean="0">
                        <a:solidFill>
                          <a:schemeClr val="tx1"/>
                        </a:solidFill>
                      </a:rPr>
                      <a:t>Chf</a:t>
                    </a:r>
                    <a:endParaRPr lang="en-US" sz="3200" dirty="0" smtClean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8" name="Rectangle 17"/>
                  <p:cNvSpPr/>
                  <p:nvPr/>
                </p:nvSpPr>
                <p:spPr>
                  <a:xfrm>
                    <a:off x="7362667" y="4331139"/>
                    <a:ext cx="1281792" cy="304799"/>
                  </a:xfrm>
                  <a:prstGeom prst="rect">
                    <a:avLst/>
                  </a:prstGeom>
                  <a:solidFill>
                    <a:srgbClr val="FF99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200" dirty="0" smtClean="0">
                        <a:solidFill>
                          <a:schemeClr val="tx1"/>
                        </a:solidFill>
                      </a:rPr>
                      <a:t>Dir, ANG</a:t>
                    </a:r>
                  </a:p>
                </p:txBody>
              </p:sp>
            </p:grpSp>
            <p:sp>
              <p:nvSpPr>
                <p:cNvPr id="19" name="Rectangle 18"/>
                <p:cNvSpPr/>
                <p:nvPr/>
              </p:nvSpPr>
              <p:spPr>
                <a:xfrm>
                  <a:off x="6019800" y="1657350"/>
                  <a:ext cx="2057400" cy="426720"/>
                </a:xfrm>
                <a:prstGeom prst="rect">
                  <a:avLst/>
                </a:prstGeom>
                <a:solidFill>
                  <a:srgbClr val="FF99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dirty="0" smtClean="0">
                      <a:solidFill>
                        <a:schemeClr val="tx1"/>
                      </a:solidFill>
                    </a:rPr>
                    <a:t>Chief, NGB</a:t>
                  </a: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6019800" y="6057900"/>
                  <a:ext cx="2057400" cy="426720"/>
                </a:xfrm>
                <a:prstGeom prst="rect">
                  <a:avLst/>
                </a:prstGeom>
                <a:solidFill>
                  <a:srgbClr val="FF99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dirty="0" smtClean="0">
                      <a:solidFill>
                        <a:schemeClr val="tx1"/>
                      </a:solidFill>
                    </a:rPr>
                    <a:t>Action </a:t>
                  </a:r>
                  <a:r>
                    <a:rPr lang="en-US" sz="3200" dirty="0" err="1" smtClean="0">
                      <a:solidFill>
                        <a:schemeClr val="tx1"/>
                      </a:solidFill>
                    </a:rPr>
                    <a:t>Ofcr</a:t>
                  </a:r>
                  <a:endParaRPr lang="en-US" sz="3200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6019800" y="2876550"/>
                  <a:ext cx="2057400" cy="426720"/>
                </a:xfrm>
                <a:prstGeom prst="rect">
                  <a:avLst/>
                </a:prstGeom>
                <a:solidFill>
                  <a:srgbClr val="FF99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dirty="0" smtClean="0">
                      <a:solidFill>
                        <a:schemeClr val="tx1"/>
                      </a:solidFill>
                    </a:rPr>
                    <a:t>Deputy Dir</a:t>
                  </a:r>
                </a:p>
              </p:txBody>
            </p:sp>
          </p:grpSp>
          <p:pic>
            <p:nvPicPr>
              <p:cNvPr id="26" name="Picture 2" descr="D:\Users\travis.walters\Desktop\major_insignia.png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7629525" y="5991225"/>
                <a:ext cx="457200" cy="479140"/>
              </a:xfrm>
              <a:prstGeom prst="rect">
                <a:avLst/>
              </a:prstGeom>
              <a:noFill/>
            </p:spPr>
          </p:pic>
          <p:pic>
            <p:nvPicPr>
              <p:cNvPr id="28" name="Picture 3" descr="D:\Users\travis.walters\Desktop\Lieutenant_Colonel_insignia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629525" y="5391150"/>
                <a:ext cx="457200" cy="479145"/>
              </a:xfrm>
              <a:prstGeom prst="rect">
                <a:avLst/>
              </a:prstGeom>
              <a:noFill/>
            </p:spPr>
          </p:pic>
          <p:pic>
            <p:nvPicPr>
              <p:cNvPr id="31" name="Picture 4" descr="D:\Users\travis.walters\Desktop\thTXY5QY5Q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581900" y="4781550"/>
                <a:ext cx="644545" cy="350203"/>
              </a:xfrm>
              <a:prstGeom prst="rect">
                <a:avLst/>
              </a:prstGeom>
              <a:noFill/>
            </p:spPr>
          </p:pic>
          <p:pic>
            <p:nvPicPr>
              <p:cNvPr id="32" name="Picture 4" descr="D:\Users\travis.walters\Desktop\thTXY5QY5Q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999449" y="4116450"/>
                <a:ext cx="644545" cy="350203"/>
              </a:xfrm>
              <a:prstGeom prst="rect">
                <a:avLst/>
              </a:prstGeom>
              <a:noFill/>
            </p:spPr>
          </p:pic>
          <p:pic>
            <p:nvPicPr>
              <p:cNvPr id="1029" name="Picture 5" descr="D:\Users\travis.walters\Desktop\O-7_Large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7620000" y="3429000"/>
                <a:ext cx="381213" cy="357188"/>
              </a:xfrm>
              <a:prstGeom prst="rect">
                <a:avLst/>
              </a:prstGeom>
              <a:noFill/>
            </p:spPr>
          </p:pic>
          <p:pic>
            <p:nvPicPr>
              <p:cNvPr id="1030" name="Picture 6" descr="D:\Users\travis.walters\Desktop\major-general-stars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600950" y="2828925"/>
                <a:ext cx="762000" cy="355283"/>
              </a:xfrm>
              <a:prstGeom prst="rect">
                <a:avLst/>
              </a:prstGeom>
              <a:noFill/>
            </p:spPr>
          </p:pic>
          <p:pic>
            <p:nvPicPr>
              <p:cNvPr id="1031" name="Picture 7" descr="D:\Users\travis.walters\Desktop\0448252657442300.png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591425" y="2247900"/>
                <a:ext cx="1143000" cy="354330"/>
              </a:xfrm>
              <a:prstGeom prst="rect">
                <a:avLst/>
              </a:prstGeom>
              <a:noFill/>
            </p:spPr>
          </p:pic>
          <p:pic>
            <p:nvPicPr>
              <p:cNvPr id="1032" name="Picture 8" descr="D:\Users\travis.walters\Desktop\O-10_Large.png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7620001" y="1628775"/>
                <a:ext cx="1447799" cy="333754"/>
              </a:xfrm>
              <a:prstGeom prst="rect">
                <a:avLst/>
              </a:prstGeom>
              <a:noFill/>
            </p:spPr>
          </p:pic>
        </p:grpSp>
        <p:sp>
          <p:nvSpPr>
            <p:cNvPr id="62" name="TextBox 61"/>
            <p:cNvSpPr txBox="1"/>
            <p:nvPr/>
          </p:nvSpPr>
          <p:spPr>
            <a:xfrm>
              <a:off x="7715250" y="5867400"/>
              <a:ext cx="110286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(And Below)</a:t>
              </a:r>
              <a:endParaRPr lang="en-US" sz="1400" b="1" dirty="0"/>
            </a:p>
          </p:txBody>
        </p:sp>
      </p:grpSp>
      <p:cxnSp>
        <p:nvCxnSpPr>
          <p:cNvPr id="66" name="Straight Arrow Connector 65"/>
          <p:cNvCxnSpPr>
            <a:stCxn id="8" idx="3"/>
          </p:cNvCxnSpPr>
          <p:nvPr/>
        </p:nvCxnSpPr>
        <p:spPr>
          <a:xfrm>
            <a:off x="3695702" y="3289934"/>
            <a:ext cx="1523998" cy="37719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8" idx="3"/>
            <a:endCxn id="22" idx="1"/>
          </p:cNvCxnSpPr>
          <p:nvPr/>
        </p:nvCxnSpPr>
        <p:spPr>
          <a:xfrm flipV="1">
            <a:off x="3695702" y="3213735"/>
            <a:ext cx="1523999" cy="7619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2" idx="3"/>
            <a:endCxn id="18" idx="1"/>
          </p:cNvCxnSpPr>
          <p:nvPr/>
        </p:nvCxnSpPr>
        <p:spPr>
          <a:xfrm>
            <a:off x="3695702" y="2575560"/>
            <a:ext cx="1524001" cy="666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12" idx="3"/>
            <a:endCxn id="19" idx="1"/>
          </p:cNvCxnSpPr>
          <p:nvPr/>
        </p:nvCxnSpPr>
        <p:spPr>
          <a:xfrm flipV="1">
            <a:off x="3695702" y="1994535"/>
            <a:ext cx="1523999" cy="58102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1362075" y="1314450"/>
            <a:ext cx="2613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State Chain of </a:t>
            </a:r>
            <a:r>
              <a:rPr lang="en-US" sz="2400" b="1" u="sng" dirty="0" err="1" smtClean="0"/>
              <a:t>Cmd</a:t>
            </a:r>
            <a:endParaRPr lang="en-US" sz="2400" b="1" u="sng" dirty="0"/>
          </a:p>
        </p:txBody>
      </p:sp>
      <p:sp>
        <p:nvSpPr>
          <p:cNvPr id="78" name="TextBox 77"/>
          <p:cNvSpPr txBox="1"/>
          <p:nvPr/>
        </p:nvSpPr>
        <p:spPr>
          <a:xfrm>
            <a:off x="5019675" y="1304925"/>
            <a:ext cx="2525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NGB Chain of </a:t>
            </a:r>
            <a:r>
              <a:rPr lang="en-US" sz="2400" b="1" u="sng" dirty="0" err="1" smtClean="0"/>
              <a:t>Cmd</a:t>
            </a:r>
            <a:endParaRPr lang="en-US" sz="2400" b="1" u="sng" dirty="0"/>
          </a:p>
        </p:txBody>
      </p:sp>
      <p:sp>
        <p:nvSpPr>
          <p:cNvPr id="79" name="TextBox 78"/>
          <p:cNvSpPr txBox="1"/>
          <p:nvPr/>
        </p:nvSpPr>
        <p:spPr>
          <a:xfrm>
            <a:off x="8417154" y="4267161"/>
            <a:ext cx="607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“A8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8364094" y="4932767"/>
            <a:ext cx="713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“A8F”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8324352" y="5581690"/>
            <a:ext cx="819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“A8FF”</a:t>
            </a:r>
            <a:endParaRPr lang="en-US" dirty="0"/>
          </a:p>
        </p:txBody>
      </p:sp>
      <p:pic>
        <p:nvPicPr>
          <p:cNvPr id="56" name="Picture 5" descr="D:\Users\travis.walters\Desktop\O-7_Larg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29605" y="4237845"/>
            <a:ext cx="381213" cy="357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2900</TotalTime>
  <Words>64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Engaging the Staff: Do a Rank &amp; Position Check Before Calling</vt:lpstr>
    </vt:vector>
  </TitlesOfParts>
  <Company>U.S Air Force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Writing</dc:title>
  <dc:creator>Walters, Travis D Maj USAF ANG NGB/A8</dc:creator>
  <cp:lastModifiedBy>Walters, Travis D LTCOL USAF NG TXANG (US)</cp:lastModifiedBy>
  <cp:revision>256</cp:revision>
  <dcterms:created xsi:type="dcterms:W3CDTF">2012-10-09T13:10:17Z</dcterms:created>
  <dcterms:modified xsi:type="dcterms:W3CDTF">2017-06-05T17:53:44Z</dcterms:modified>
</cp:coreProperties>
</file>